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83" r:id="rId5"/>
    <p:sldId id="290" r:id="rId6"/>
    <p:sldId id="289" r:id="rId7"/>
    <p:sldId id="288" r:id="rId8"/>
    <p:sldId id="286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34E"/>
    <a:srgbClr val="F6791C"/>
    <a:srgbClr val="003F5E"/>
    <a:srgbClr val="F57B20"/>
    <a:srgbClr val="F57A1E"/>
    <a:srgbClr val="013F5E"/>
    <a:srgbClr val="003959"/>
    <a:srgbClr val="ED1556"/>
    <a:srgbClr val="003F5D"/>
    <a:srgbClr val="1C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36457-414E-924C-9B90-A7E0BBE245BB}" type="doc">
      <dgm:prSet loTypeId="urn:microsoft.com/office/officeart/2009/3/layout/RandomtoResultProcess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223B81C-80B4-4044-BDDF-3ED873BBCB5D}">
      <dgm:prSet phldrT="[Text]"/>
      <dgm:spPr/>
      <dgm:t>
        <a:bodyPr/>
        <a:lstStyle/>
        <a:p>
          <a:r>
            <a:rPr lang="en-US" dirty="0" smtClean="0">
              <a:solidFill>
                <a:srgbClr val="1C4161"/>
              </a:solidFill>
            </a:rPr>
            <a:t>Requirements</a:t>
          </a:r>
          <a:endParaRPr lang="en-US" dirty="0">
            <a:solidFill>
              <a:srgbClr val="1C4161"/>
            </a:solidFill>
          </a:endParaRPr>
        </a:p>
        <a:p>
          <a:r>
            <a:rPr lang="en-US" dirty="0">
              <a:solidFill>
                <a:srgbClr val="1C4161"/>
              </a:solidFill>
            </a:rPr>
            <a:t>&amp; </a:t>
          </a:r>
          <a:r>
            <a:rPr lang="en-US" dirty="0" smtClean="0">
              <a:solidFill>
                <a:srgbClr val="1C4161"/>
              </a:solidFill>
            </a:rPr>
            <a:t>existing</a:t>
          </a:r>
          <a:r>
            <a:rPr lang="en-US" baseline="0" dirty="0" smtClean="0">
              <a:solidFill>
                <a:srgbClr val="1C4161"/>
              </a:solidFill>
            </a:rPr>
            <a:t> material</a:t>
          </a:r>
          <a:endParaRPr lang="en-US" dirty="0">
            <a:solidFill>
              <a:srgbClr val="1C4161"/>
            </a:solidFill>
          </a:endParaRPr>
        </a:p>
      </dgm:t>
    </dgm:pt>
    <dgm:pt modelId="{DF0C584F-F007-1649-B02D-04AE7429D302}" type="parTrans" cxnId="{E62AD788-3098-C843-985E-DA2B72AF0B67}">
      <dgm:prSet/>
      <dgm:spPr/>
      <dgm:t>
        <a:bodyPr/>
        <a:lstStyle/>
        <a:p>
          <a:endParaRPr lang="en-US"/>
        </a:p>
      </dgm:t>
    </dgm:pt>
    <dgm:pt modelId="{421E05CA-E3AE-804B-8D7D-68D8F65CC917}" type="sibTrans" cxnId="{E62AD788-3098-C843-985E-DA2B72AF0B67}">
      <dgm:prSet/>
      <dgm:spPr/>
      <dgm:t>
        <a:bodyPr/>
        <a:lstStyle/>
        <a:p>
          <a:endParaRPr lang="en-US"/>
        </a:p>
      </dgm:t>
    </dgm:pt>
    <dgm:pt modelId="{379850AE-F010-4B4A-9730-FBB264566A97}">
      <dgm:prSet phldrT="[Text]" custT="1"/>
      <dgm:spPr>
        <a:solidFill>
          <a:srgbClr val="004461"/>
        </a:solidFill>
      </dgm:spPr>
      <dgm:t>
        <a:bodyPr/>
        <a:lstStyle/>
        <a:p>
          <a:pPr algn="l"/>
          <a:r>
            <a:rPr lang="en-US" sz="1800" dirty="0" smtClean="0"/>
            <a:t>- </a:t>
          </a:r>
        </a:p>
        <a:p>
          <a:pPr algn="l"/>
          <a:r>
            <a:rPr lang="en-US" sz="1800" dirty="0" smtClean="0"/>
            <a:t>- Value proposition</a:t>
          </a:r>
        </a:p>
        <a:p>
          <a:pPr algn="l"/>
          <a:r>
            <a:rPr lang="en-US" sz="1800" dirty="0" smtClean="0"/>
            <a:t>- Federation 101</a:t>
          </a:r>
        </a:p>
        <a:p>
          <a:pPr algn="l"/>
          <a:r>
            <a:rPr lang="en-US" sz="1800" dirty="0" smtClean="0"/>
            <a:t>- Training</a:t>
          </a:r>
          <a:r>
            <a:rPr lang="en-US" sz="1800" baseline="0" dirty="0" smtClean="0"/>
            <a:t> for SPs</a:t>
          </a:r>
        </a:p>
        <a:p>
          <a:pPr algn="l"/>
          <a:r>
            <a:rPr lang="en-US" sz="1800" baseline="0" dirty="0" smtClean="0"/>
            <a:t>- Training on AARC results</a:t>
          </a:r>
          <a:endParaRPr lang="en-US" sz="1800" dirty="0" smtClean="0"/>
        </a:p>
        <a:p>
          <a:pPr algn="l"/>
          <a:endParaRPr lang="en-US" sz="1500" dirty="0"/>
        </a:p>
      </dgm:t>
    </dgm:pt>
    <dgm:pt modelId="{81894E7F-DC56-0D47-B844-5E3B4B88E62B}" type="parTrans" cxnId="{CD904472-5F48-9B41-8C1C-0229C178BB61}">
      <dgm:prSet/>
      <dgm:spPr/>
      <dgm:t>
        <a:bodyPr/>
        <a:lstStyle/>
        <a:p>
          <a:endParaRPr lang="en-US"/>
        </a:p>
      </dgm:t>
    </dgm:pt>
    <dgm:pt modelId="{532CC9D2-CF22-644F-BE50-867B4A382BE1}" type="sibTrans" cxnId="{CD904472-5F48-9B41-8C1C-0229C178BB61}">
      <dgm:prSet/>
      <dgm:spPr/>
      <dgm:t>
        <a:bodyPr/>
        <a:lstStyle/>
        <a:p>
          <a:endParaRPr lang="en-US"/>
        </a:p>
      </dgm:t>
    </dgm:pt>
    <dgm:pt modelId="{D23BE675-28BC-1748-BCE0-81FD7A24D0FE}" type="pres">
      <dgm:prSet presAssocID="{85836457-414E-924C-9B90-A7E0BBE245BB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E004823-151D-8546-BC43-097C25ECD5C0}" type="pres">
      <dgm:prSet presAssocID="{C223B81C-80B4-4044-BDDF-3ED873BBCB5D}" presName="chaos" presStyleCnt="0"/>
      <dgm:spPr/>
    </dgm:pt>
    <dgm:pt modelId="{BC36476F-57D1-974F-B34B-02DA1EFAA297}" type="pres">
      <dgm:prSet presAssocID="{C223B81C-80B4-4044-BDDF-3ED873BBCB5D}" presName="parTx1" presStyleLbl="revTx" presStyleIdx="0" presStyleCnt="1"/>
      <dgm:spPr/>
      <dgm:t>
        <a:bodyPr/>
        <a:lstStyle/>
        <a:p>
          <a:endParaRPr lang="en-US"/>
        </a:p>
      </dgm:t>
    </dgm:pt>
    <dgm:pt modelId="{64B66540-7DAB-1549-8A7D-CBE47444A803}" type="pres">
      <dgm:prSet presAssocID="{C223B81C-80B4-4044-BDDF-3ED873BBCB5D}" presName="c1" presStyleLbl="node1" presStyleIdx="0" presStyleCnt="19"/>
      <dgm:spPr/>
    </dgm:pt>
    <dgm:pt modelId="{1A91CE0D-5CA2-7E48-80E6-FA3A3E00668B}" type="pres">
      <dgm:prSet presAssocID="{C223B81C-80B4-4044-BDDF-3ED873BBCB5D}" presName="c2" presStyleLbl="node1" presStyleIdx="1" presStyleCnt="19"/>
      <dgm:spPr/>
    </dgm:pt>
    <dgm:pt modelId="{FDCE424E-54D1-B946-BE50-B87F021BF0A0}" type="pres">
      <dgm:prSet presAssocID="{C223B81C-80B4-4044-BDDF-3ED873BBCB5D}" presName="c3" presStyleLbl="node1" presStyleIdx="2" presStyleCnt="19"/>
      <dgm:spPr/>
      <dgm:t>
        <a:bodyPr/>
        <a:lstStyle/>
        <a:p>
          <a:endParaRPr lang="en-GB"/>
        </a:p>
      </dgm:t>
    </dgm:pt>
    <dgm:pt modelId="{873B9593-C715-C343-B526-44A5E656EAA6}" type="pres">
      <dgm:prSet presAssocID="{C223B81C-80B4-4044-BDDF-3ED873BBCB5D}" presName="c4" presStyleLbl="node1" presStyleIdx="3" presStyleCnt="19"/>
      <dgm:spPr/>
    </dgm:pt>
    <dgm:pt modelId="{B0C4F755-EEB4-9B41-8E4E-FEB8A683067A}" type="pres">
      <dgm:prSet presAssocID="{C223B81C-80B4-4044-BDDF-3ED873BBCB5D}" presName="c5" presStyleLbl="node1" presStyleIdx="4" presStyleCnt="19"/>
      <dgm:spPr/>
    </dgm:pt>
    <dgm:pt modelId="{87246977-AF9E-7243-9C0E-67E7B7F5C479}" type="pres">
      <dgm:prSet presAssocID="{C223B81C-80B4-4044-BDDF-3ED873BBCB5D}" presName="c6" presStyleLbl="node1" presStyleIdx="5" presStyleCnt="19"/>
      <dgm:spPr/>
    </dgm:pt>
    <dgm:pt modelId="{EE16CBC9-1ECA-2745-8437-B305BA239C5D}" type="pres">
      <dgm:prSet presAssocID="{C223B81C-80B4-4044-BDDF-3ED873BBCB5D}" presName="c7" presStyleLbl="node1" presStyleIdx="6" presStyleCnt="19"/>
      <dgm:spPr/>
    </dgm:pt>
    <dgm:pt modelId="{9472104A-BBE5-F149-850C-E5EBC7271421}" type="pres">
      <dgm:prSet presAssocID="{C223B81C-80B4-4044-BDDF-3ED873BBCB5D}" presName="c8" presStyleLbl="node1" presStyleIdx="7" presStyleCnt="19"/>
      <dgm:spPr/>
    </dgm:pt>
    <dgm:pt modelId="{5BC68E13-5FCE-4D46-AB15-D5055D98DFE2}" type="pres">
      <dgm:prSet presAssocID="{C223B81C-80B4-4044-BDDF-3ED873BBCB5D}" presName="c9" presStyleLbl="node1" presStyleIdx="8" presStyleCnt="19"/>
      <dgm:spPr/>
    </dgm:pt>
    <dgm:pt modelId="{95AFF520-F530-A048-A67C-45103FEDE27E}" type="pres">
      <dgm:prSet presAssocID="{C223B81C-80B4-4044-BDDF-3ED873BBCB5D}" presName="c10" presStyleLbl="node1" presStyleIdx="9" presStyleCnt="19"/>
      <dgm:spPr/>
      <dgm:t>
        <a:bodyPr/>
        <a:lstStyle/>
        <a:p>
          <a:endParaRPr lang="en-GB"/>
        </a:p>
      </dgm:t>
    </dgm:pt>
    <dgm:pt modelId="{2832B158-8002-1C46-BAC0-0908286862B9}" type="pres">
      <dgm:prSet presAssocID="{C223B81C-80B4-4044-BDDF-3ED873BBCB5D}" presName="c11" presStyleLbl="node1" presStyleIdx="10" presStyleCnt="19"/>
      <dgm:spPr/>
    </dgm:pt>
    <dgm:pt modelId="{13C5396B-7C3E-7549-BF44-07FB0665FD2A}" type="pres">
      <dgm:prSet presAssocID="{C223B81C-80B4-4044-BDDF-3ED873BBCB5D}" presName="c12" presStyleLbl="node1" presStyleIdx="11" presStyleCnt="19"/>
      <dgm:spPr/>
    </dgm:pt>
    <dgm:pt modelId="{3FF6BAE9-6E22-A24E-9AE6-08D8738DE99F}" type="pres">
      <dgm:prSet presAssocID="{C223B81C-80B4-4044-BDDF-3ED873BBCB5D}" presName="c13" presStyleLbl="node1" presStyleIdx="12" presStyleCnt="19"/>
      <dgm:spPr/>
    </dgm:pt>
    <dgm:pt modelId="{62A05D80-035F-0448-ADF0-BF3ABF2F408E}" type="pres">
      <dgm:prSet presAssocID="{C223B81C-80B4-4044-BDDF-3ED873BBCB5D}" presName="c14" presStyleLbl="node1" presStyleIdx="13" presStyleCnt="19"/>
      <dgm:spPr/>
    </dgm:pt>
    <dgm:pt modelId="{92D3685E-9FD9-1442-A23E-C479D9ECBA3B}" type="pres">
      <dgm:prSet presAssocID="{C223B81C-80B4-4044-BDDF-3ED873BBCB5D}" presName="c15" presStyleLbl="node1" presStyleIdx="14" presStyleCnt="19"/>
      <dgm:spPr/>
    </dgm:pt>
    <dgm:pt modelId="{99D93567-02F4-3748-998E-82D1FA389A15}" type="pres">
      <dgm:prSet presAssocID="{C223B81C-80B4-4044-BDDF-3ED873BBCB5D}" presName="c16" presStyleLbl="node1" presStyleIdx="15" presStyleCnt="19"/>
      <dgm:spPr/>
    </dgm:pt>
    <dgm:pt modelId="{791650D9-74D9-174F-9BF2-6460661DC4BD}" type="pres">
      <dgm:prSet presAssocID="{C223B81C-80B4-4044-BDDF-3ED873BBCB5D}" presName="c17" presStyleLbl="node1" presStyleIdx="16" presStyleCnt="19"/>
      <dgm:spPr/>
    </dgm:pt>
    <dgm:pt modelId="{D056AD30-BD0E-EB4B-954E-9E910AAD751B}" type="pres">
      <dgm:prSet presAssocID="{C223B81C-80B4-4044-BDDF-3ED873BBCB5D}" presName="c18" presStyleLbl="node1" presStyleIdx="17" presStyleCnt="19"/>
      <dgm:spPr/>
    </dgm:pt>
    <dgm:pt modelId="{C37C4629-F271-E242-A51E-0C92DD661094}" type="pres">
      <dgm:prSet presAssocID="{421E05CA-E3AE-804B-8D7D-68D8F65CC917}" presName="chevronComposite1" presStyleCnt="0"/>
      <dgm:spPr/>
    </dgm:pt>
    <dgm:pt modelId="{50EEB9FF-27E6-1D47-9FC3-8278F939E626}" type="pres">
      <dgm:prSet presAssocID="{421E05CA-E3AE-804B-8D7D-68D8F65CC917}" presName="chevron1" presStyleLbl="sibTrans2D1" presStyleIdx="0" presStyleCnt="2" custScaleX="174793"/>
      <dgm:spPr>
        <a:solidFill>
          <a:srgbClr val="F57A1E"/>
        </a:solidFill>
      </dgm:spPr>
      <dgm:t>
        <a:bodyPr/>
        <a:lstStyle/>
        <a:p>
          <a:endParaRPr lang="en-US"/>
        </a:p>
      </dgm:t>
    </dgm:pt>
    <dgm:pt modelId="{C954BE80-6DC1-CB42-BF6C-2FB7D6780660}" type="pres">
      <dgm:prSet presAssocID="{421E05CA-E3AE-804B-8D7D-68D8F65CC917}" presName="spChevron1" presStyleCnt="0"/>
      <dgm:spPr/>
    </dgm:pt>
    <dgm:pt modelId="{D53F6444-3E37-BD4D-984C-25C8B3465D7F}" type="pres">
      <dgm:prSet presAssocID="{421E05CA-E3AE-804B-8D7D-68D8F65CC917}" presName="overlap" presStyleCnt="0"/>
      <dgm:spPr/>
    </dgm:pt>
    <dgm:pt modelId="{B9668A3B-F888-4E45-94B2-A95D9DD98FBA}" type="pres">
      <dgm:prSet presAssocID="{421E05CA-E3AE-804B-8D7D-68D8F65CC917}" presName="chevronComposite2" presStyleCnt="0"/>
      <dgm:spPr/>
    </dgm:pt>
    <dgm:pt modelId="{EAE5193E-E021-D943-B26F-FA05920FBA23}" type="pres">
      <dgm:prSet presAssocID="{421E05CA-E3AE-804B-8D7D-68D8F65CC917}" presName="chevron2" presStyleLbl="sibTrans2D1" presStyleIdx="1" presStyleCnt="2" custScaleX="170270"/>
      <dgm:spPr>
        <a:solidFill>
          <a:srgbClr val="F57A1E"/>
        </a:solidFill>
      </dgm:spPr>
      <dgm:t>
        <a:bodyPr/>
        <a:lstStyle/>
        <a:p>
          <a:endParaRPr lang="en-US"/>
        </a:p>
      </dgm:t>
    </dgm:pt>
    <dgm:pt modelId="{836832CA-7527-6B49-ABA3-D5DD24DB0E26}" type="pres">
      <dgm:prSet presAssocID="{421E05CA-E3AE-804B-8D7D-68D8F65CC917}" presName="spChevron2" presStyleCnt="0"/>
      <dgm:spPr/>
    </dgm:pt>
    <dgm:pt modelId="{84970B0D-E22E-C14C-BA1B-87602BCFD12E}" type="pres">
      <dgm:prSet presAssocID="{379850AE-F010-4B4A-9730-FBB264566A97}" presName="last" presStyleCnt="0"/>
      <dgm:spPr/>
    </dgm:pt>
    <dgm:pt modelId="{55836B85-BF4C-064E-B732-EB4777562934}" type="pres">
      <dgm:prSet presAssocID="{379850AE-F010-4B4A-9730-FBB264566A97}" presName="circleTx" presStyleLbl="node1" presStyleIdx="18" presStyleCnt="19" custScaleX="129781" custScaleY="119232" custLinFactNeighborX="-615"/>
      <dgm:spPr/>
      <dgm:t>
        <a:bodyPr/>
        <a:lstStyle/>
        <a:p>
          <a:endParaRPr lang="en-US"/>
        </a:p>
      </dgm:t>
    </dgm:pt>
    <dgm:pt modelId="{F0B37E08-EE06-F240-BE21-C47C30080886}" type="pres">
      <dgm:prSet presAssocID="{379850AE-F010-4B4A-9730-FBB264566A97}" presName="spN" presStyleCnt="0"/>
      <dgm:spPr/>
    </dgm:pt>
  </dgm:ptLst>
  <dgm:cxnLst>
    <dgm:cxn modelId="{9F4365DC-105C-DC4C-A113-9844438D4F0B}" type="presOf" srcId="{85836457-414E-924C-9B90-A7E0BBE245BB}" destId="{D23BE675-28BC-1748-BCE0-81FD7A24D0FE}" srcOrd="0" destOrd="0" presId="urn:microsoft.com/office/officeart/2009/3/layout/RandomtoResultProcess"/>
    <dgm:cxn modelId="{72E8D3CA-5870-2245-86BC-66BA4AF0F4CF}" type="presOf" srcId="{379850AE-F010-4B4A-9730-FBB264566A97}" destId="{55836B85-BF4C-064E-B732-EB4777562934}" srcOrd="0" destOrd="0" presId="urn:microsoft.com/office/officeart/2009/3/layout/RandomtoResultProcess"/>
    <dgm:cxn modelId="{E62AD788-3098-C843-985E-DA2B72AF0B67}" srcId="{85836457-414E-924C-9B90-A7E0BBE245BB}" destId="{C223B81C-80B4-4044-BDDF-3ED873BBCB5D}" srcOrd="0" destOrd="0" parTransId="{DF0C584F-F007-1649-B02D-04AE7429D302}" sibTransId="{421E05CA-E3AE-804B-8D7D-68D8F65CC917}"/>
    <dgm:cxn modelId="{CD904472-5F48-9B41-8C1C-0229C178BB61}" srcId="{85836457-414E-924C-9B90-A7E0BBE245BB}" destId="{379850AE-F010-4B4A-9730-FBB264566A97}" srcOrd="1" destOrd="0" parTransId="{81894E7F-DC56-0D47-B844-5E3B4B88E62B}" sibTransId="{532CC9D2-CF22-644F-BE50-867B4A382BE1}"/>
    <dgm:cxn modelId="{FC45F5A2-D868-7044-ACEC-275B4680FAD5}" type="presOf" srcId="{C223B81C-80B4-4044-BDDF-3ED873BBCB5D}" destId="{BC36476F-57D1-974F-B34B-02DA1EFAA297}" srcOrd="0" destOrd="0" presId="urn:microsoft.com/office/officeart/2009/3/layout/RandomtoResultProcess"/>
    <dgm:cxn modelId="{238B6517-3EBD-7E48-9326-2398246B4E00}" type="presParOf" srcId="{D23BE675-28BC-1748-BCE0-81FD7A24D0FE}" destId="{1E004823-151D-8546-BC43-097C25ECD5C0}" srcOrd="0" destOrd="0" presId="urn:microsoft.com/office/officeart/2009/3/layout/RandomtoResultProcess"/>
    <dgm:cxn modelId="{F4F86CF6-6061-2B43-91E7-6BBB2713B930}" type="presParOf" srcId="{1E004823-151D-8546-BC43-097C25ECD5C0}" destId="{BC36476F-57D1-974F-B34B-02DA1EFAA297}" srcOrd="0" destOrd="0" presId="urn:microsoft.com/office/officeart/2009/3/layout/RandomtoResultProcess"/>
    <dgm:cxn modelId="{E003A848-4478-BE4A-8317-E4613A8F9A7B}" type="presParOf" srcId="{1E004823-151D-8546-BC43-097C25ECD5C0}" destId="{64B66540-7DAB-1549-8A7D-CBE47444A803}" srcOrd="1" destOrd="0" presId="urn:microsoft.com/office/officeart/2009/3/layout/RandomtoResultProcess"/>
    <dgm:cxn modelId="{A46FA001-4512-DD41-B69F-4C567B442739}" type="presParOf" srcId="{1E004823-151D-8546-BC43-097C25ECD5C0}" destId="{1A91CE0D-5CA2-7E48-80E6-FA3A3E00668B}" srcOrd="2" destOrd="0" presId="urn:microsoft.com/office/officeart/2009/3/layout/RandomtoResultProcess"/>
    <dgm:cxn modelId="{FC5004DC-5A4B-864A-BEC1-10D27D8A9AF2}" type="presParOf" srcId="{1E004823-151D-8546-BC43-097C25ECD5C0}" destId="{FDCE424E-54D1-B946-BE50-B87F021BF0A0}" srcOrd="3" destOrd="0" presId="urn:microsoft.com/office/officeart/2009/3/layout/RandomtoResultProcess"/>
    <dgm:cxn modelId="{70F8AA98-7110-E64D-A385-09E48DCB6A9C}" type="presParOf" srcId="{1E004823-151D-8546-BC43-097C25ECD5C0}" destId="{873B9593-C715-C343-B526-44A5E656EAA6}" srcOrd="4" destOrd="0" presId="urn:microsoft.com/office/officeart/2009/3/layout/RandomtoResultProcess"/>
    <dgm:cxn modelId="{E2E33CBD-5850-914B-A16E-0209D5616F57}" type="presParOf" srcId="{1E004823-151D-8546-BC43-097C25ECD5C0}" destId="{B0C4F755-EEB4-9B41-8E4E-FEB8A683067A}" srcOrd="5" destOrd="0" presId="urn:microsoft.com/office/officeart/2009/3/layout/RandomtoResultProcess"/>
    <dgm:cxn modelId="{78AC0B82-63E5-594A-932F-E15E10C23045}" type="presParOf" srcId="{1E004823-151D-8546-BC43-097C25ECD5C0}" destId="{87246977-AF9E-7243-9C0E-67E7B7F5C479}" srcOrd="6" destOrd="0" presId="urn:microsoft.com/office/officeart/2009/3/layout/RandomtoResultProcess"/>
    <dgm:cxn modelId="{4A584841-41B8-7147-87A2-8E4E54008C23}" type="presParOf" srcId="{1E004823-151D-8546-BC43-097C25ECD5C0}" destId="{EE16CBC9-1ECA-2745-8437-B305BA239C5D}" srcOrd="7" destOrd="0" presId="urn:microsoft.com/office/officeart/2009/3/layout/RandomtoResultProcess"/>
    <dgm:cxn modelId="{6D55EEE9-162C-464B-98C8-5828D9F9F504}" type="presParOf" srcId="{1E004823-151D-8546-BC43-097C25ECD5C0}" destId="{9472104A-BBE5-F149-850C-E5EBC7271421}" srcOrd="8" destOrd="0" presId="urn:microsoft.com/office/officeart/2009/3/layout/RandomtoResultProcess"/>
    <dgm:cxn modelId="{FCC63AF5-CB2D-554D-BFD1-E014E7A04B27}" type="presParOf" srcId="{1E004823-151D-8546-BC43-097C25ECD5C0}" destId="{5BC68E13-5FCE-4D46-AB15-D5055D98DFE2}" srcOrd="9" destOrd="0" presId="urn:microsoft.com/office/officeart/2009/3/layout/RandomtoResultProcess"/>
    <dgm:cxn modelId="{F0E04651-BCD0-164E-BEF6-26E95D3A41FB}" type="presParOf" srcId="{1E004823-151D-8546-BC43-097C25ECD5C0}" destId="{95AFF520-F530-A048-A67C-45103FEDE27E}" srcOrd="10" destOrd="0" presId="urn:microsoft.com/office/officeart/2009/3/layout/RandomtoResultProcess"/>
    <dgm:cxn modelId="{F6D0CAE4-57F4-5140-BB5C-E8E146FE4BC7}" type="presParOf" srcId="{1E004823-151D-8546-BC43-097C25ECD5C0}" destId="{2832B158-8002-1C46-BAC0-0908286862B9}" srcOrd="11" destOrd="0" presId="urn:microsoft.com/office/officeart/2009/3/layout/RandomtoResultProcess"/>
    <dgm:cxn modelId="{85B25DF5-C23D-2F4D-A249-C3EB401D49C7}" type="presParOf" srcId="{1E004823-151D-8546-BC43-097C25ECD5C0}" destId="{13C5396B-7C3E-7549-BF44-07FB0665FD2A}" srcOrd="12" destOrd="0" presId="urn:microsoft.com/office/officeart/2009/3/layout/RandomtoResultProcess"/>
    <dgm:cxn modelId="{A663B8A8-A2AB-5948-948A-77B998F37BC8}" type="presParOf" srcId="{1E004823-151D-8546-BC43-097C25ECD5C0}" destId="{3FF6BAE9-6E22-A24E-9AE6-08D8738DE99F}" srcOrd="13" destOrd="0" presId="urn:microsoft.com/office/officeart/2009/3/layout/RandomtoResultProcess"/>
    <dgm:cxn modelId="{68FBDD0F-36CD-4A4A-8E28-1CC32C572225}" type="presParOf" srcId="{1E004823-151D-8546-BC43-097C25ECD5C0}" destId="{62A05D80-035F-0448-ADF0-BF3ABF2F408E}" srcOrd="14" destOrd="0" presId="urn:microsoft.com/office/officeart/2009/3/layout/RandomtoResultProcess"/>
    <dgm:cxn modelId="{5F4459FB-14F2-9D4D-A483-3E6444F271BA}" type="presParOf" srcId="{1E004823-151D-8546-BC43-097C25ECD5C0}" destId="{92D3685E-9FD9-1442-A23E-C479D9ECBA3B}" srcOrd="15" destOrd="0" presId="urn:microsoft.com/office/officeart/2009/3/layout/RandomtoResultProcess"/>
    <dgm:cxn modelId="{D6E4C94D-6F99-5F40-A5B9-EBA1EA70FDC4}" type="presParOf" srcId="{1E004823-151D-8546-BC43-097C25ECD5C0}" destId="{99D93567-02F4-3748-998E-82D1FA389A15}" srcOrd="16" destOrd="0" presId="urn:microsoft.com/office/officeart/2009/3/layout/RandomtoResultProcess"/>
    <dgm:cxn modelId="{74F9F373-BBDC-3D45-8107-5AB6C9B91872}" type="presParOf" srcId="{1E004823-151D-8546-BC43-097C25ECD5C0}" destId="{791650D9-74D9-174F-9BF2-6460661DC4BD}" srcOrd="17" destOrd="0" presId="urn:microsoft.com/office/officeart/2009/3/layout/RandomtoResultProcess"/>
    <dgm:cxn modelId="{4CD0D588-9C94-E946-A0FE-535670520182}" type="presParOf" srcId="{1E004823-151D-8546-BC43-097C25ECD5C0}" destId="{D056AD30-BD0E-EB4B-954E-9E910AAD751B}" srcOrd="18" destOrd="0" presId="urn:microsoft.com/office/officeart/2009/3/layout/RandomtoResultProcess"/>
    <dgm:cxn modelId="{51D40E55-0F25-D043-AFFC-EBE2D4B53160}" type="presParOf" srcId="{D23BE675-28BC-1748-BCE0-81FD7A24D0FE}" destId="{C37C4629-F271-E242-A51E-0C92DD661094}" srcOrd="1" destOrd="0" presId="urn:microsoft.com/office/officeart/2009/3/layout/RandomtoResultProcess"/>
    <dgm:cxn modelId="{5B1D9DC5-E34F-2149-A65B-8499801B134E}" type="presParOf" srcId="{C37C4629-F271-E242-A51E-0C92DD661094}" destId="{50EEB9FF-27E6-1D47-9FC3-8278F939E626}" srcOrd="0" destOrd="0" presId="urn:microsoft.com/office/officeart/2009/3/layout/RandomtoResultProcess"/>
    <dgm:cxn modelId="{82A08AD8-5E89-DB4D-B2C8-C42F94440D40}" type="presParOf" srcId="{C37C4629-F271-E242-A51E-0C92DD661094}" destId="{C954BE80-6DC1-CB42-BF6C-2FB7D6780660}" srcOrd="1" destOrd="0" presId="urn:microsoft.com/office/officeart/2009/3/layout/RandomtoResultProcess"/>
    <dgm:cxn modelId="{E00EC15C-C4A8-8344-8C2C-C4DBBB7AF544}" type="presParOf" srcId="{D23BE675-28BC-1748-BCE0-81FD7A24D0FE}" destId="{D53F6444-3E37-BD4D-984C-25C8B3465D7F}" srcOrd="2" destOrd="0" presId="urn:microsoft.com/office/officeart/2009/3/layout/RandomtoResultProcess"/>
    <dgm:cxn modelId="{0DBAA30D-0011-8C4A-BF40-D36FF088F98B}" type="presParOf" srcId="{D23BE675-28BC-1748-BCE0-81FD7A24D0FE}" destId="{B9668A3B-F888-4E45-94B2-A95D9DD98FBA}" srcOrd="3" destOrd="0" presId="urn:microsoft.com/office/officeart/2009/3/layout/RandomtoResultProcess"/>
    <dgm:cxn modelId="{1DD565CC-464F-0849-8495-52DFBB7588CE}" type="presParOf" srcId="{B9668A3B-F888-4E45-94B2-A95D9DD98FBA}" destId="{EAE5193E-E021-D943-B26F-FA05920FBA23}" srcOrd="0" destOrd="0" presId="urn:microsoft.com/office/officeart/2009/3/layout/RandomtoResultProcess"/>
    <dgm:cxn modelId="{D2E59C15-60F4-564C-9B8F-F87B697C5587}" type="presParOf" srcId="{B9668A3B-F888-4E45-94B2-A95D9DD98FBA}" destId="{836832CA-7527-6B49-ABA3-D5DD24DB0E26}" srcOrd="1" destOrd="0" presId="urn:microsoft.com/office/officeart/2009/3/layout/RandomtoResultProcess"/>
    <dgm:cxn modelId="{AC6856F1-0DF2-A845-954C-589D4A5DB26A}" type="presParOf" srcId="{D23BE675-28BC-1748-BCE0-81FD7A24D0FE}" destId="{84970B0D-E22E-C14C-BA1B-87602BCFD12E}" srcOrd="4" destOrd="0" presId="urn:microsoft.com/office/officeart/2009/3/layout/RandomtoResultProcess"/>
    <dgm:cxn modelId="{5AB77160-1134-6E4C-8C90-2609ED92CA00}" type="presParOf" srcId="{84970B0D-E22E-C14C-BA1B-87602BCFD12E}" destId="{55836B85-BF4C-064E-B732-EB4777562934}" srcOrd="0" destOrd="0" presId="urn:microsoft.com/office/officeart/2009/3/layout/RandomtoResultProcess"/>
    <dgm:cxn modelId="{A91780A1-7726-9A4D-98CC-7B6D572DC879}" type="presParOf" srcId="{84970B0D-E22E-C14C-BA1B-87602BCFD12E}" destId="{F0B37E08-EE06-F240-BE21-C47C30080886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6476F-57D1-974F-B34B-02DA1EFAA297}">
      <dsp:nvSpPr>
        <dsp:cNvPr id="0" name=""/>
        <dsp:cNvSpPr/>
      </dsp:nvSpPr>
      <dsp:spPr>
        <a:xfrm>
          <a:off x="167564" y="1261670"/>
          <a:ext cx="2426067" cy="799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1C4161"/>
              </a:solidFill>
            </a:rPr>
            <a:t>Requirements</a:t>
          </a:r>
          <a:endParaRPr lang="en-US" sz="2200" kern="1200" dirty="0">
            <a:solidFill>
              <a:srgbClr val="1C416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rgbClr val="1C4161"/>
              </a:solidFill>
            </a:rPr>
            <a:t>&amp; </a:t>
          </a:r>
          <a:r>
            <a:rPr lang="en-US" sz="2200" kern="1200" dirty="0" smtClean="0">
              <a:solidFill>
                <a:srgbClr val="1C4161"/>
              </a:solidFill>
            </a:rPr>
            <a:t>existing</a:t>
          </a:r>
          <a:r>
            <a:rPr lang="en-US" sz="2200" kern="1200" baseline="0" dirty="0" smtClean="0">
              <a:solidFill>
                <a:srgbClr val="1C4161"/>
              </a:solidFill>
            </a:rPr>
            <a:t> material</a:t>
          </a:r>
          <a:endParaRPr lang="en-US" sz="2200" kern="1200" dirty="0">
            <a:solidFill>
              <a:srgbClr val="1C4161"/>
            </a:solidFill>
          </a:endParaRPr>
        </a:p>
      </dsp:txBody>
      <dsp:txXfrm>
        <a:off x="167564" y="1261670"/>
        <a:ext cx="2426067" cy="799499"/>
      </dsp:txXfrm>
    </dsp:sp>
    <dsp:sp modelId="{64B66540-7DAB-1549-8A7D-CBE47444A803}">
      <dsp:nvSpPr>
        <dsp:cNvPr id="0" name=""/>
        <dsp:cNvSpPr/>
      </dsp:nvSpPr>
      <dsp:spPr>
        <a:xfrm>
          <a:off x="164807" y="1018512"/>
          <a:ext cx="192982" cy="1929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1CE0D-5CA2-7E48-80E6-FA3A3E00668B}">
      <dsp:nvSpPr>
        <dsp:cNvPr id="0" name=""/>
        <dsp:cNvSpPr/>
      </dsp:nvSpPr>
      <dsp:spPr>
        <a:xfrm>
          <a:off x="299895" y="748337"/>
          <a:ext cx="192982" cy="192982"/>
        </a:xfrm>
        <a:prstGeom prst="ellipse">
          <a:avLst/>
        </a:prstGeom>
        <a:solidFill>
          <a:schemeClr val="accent3">
            <a:hueOff val="150589"/>
            <a:satOff val="5556"/>
            <a:lumOff val="-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424E-54D1-B946-BE50-B87F021BF0A0}">
      <dsp:nvSpPr>
        <dsp:cNvPr id="0" name=""/>
        <dsp:cNvSpPr/>
      </dsp:nvSpPr>
      <dsp:spPr>
        <a:xfrm>
          <a:off x="624106" y="802372"/>
          <a:ext cx="303258" cy="303258"/>
        </a:xfrm>
        <a:prstGeom prst="ellipse">
          <a:avLst/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B9593-C715-C343-B526-44A5E656EAA6}">
      <dsp:nvSpPr>
        <dsp:cNvPr id="0" name=""/>
        <dsp:cNvSpPr/>
      </dsp:nvSpPr>
      <dsp:spPr>
        <a:xfrm>
          <a:off x="894281" y="505178"/>
          <a:ext cx="192982" cy="192982"/>
        </a:xfrm>
        <a:prstGeom prst="ellipse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4F755-EEB4-9B41-8E4E-FEB8A683067A}">
      <dsp:nvSpPr>
        <dsp:cNvPr id="0" name=""/>
        <dsp:cNvSpPr/>
      </dsp:nvSpPr>
      <dsp:spPr>
        <a:xfrm>
          <a:off x="1245510" y="397108"/>
          <a:ext cx="192982" cy="192982"/>
        </a:xfrm>
        <a:prstGeom prst="ellipse">
          <a:avLst/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46977-AF9E-7243-9C0E-67E7B7F5C479}">
      <dsp:nvSpPr>
        <dsp:cNvPr id="0" name=""/>
        <dsp:cNvSpPr/>
      </dsp:nvSpPr>
      <dsp:spPr>
        <a:xfrm>
          <a:off x="1677791" y="586231"/>
          <a:ext cx="192982" cy="192982"/>
        </a:xfrm>
        <a:prstGeom prst="ellipse">
          <a:avLst/>
        </a:prstGeom>
        <a:solidFill>
          <a:schemeClr val="accent3">
            <a:hueOff val="752944"/>
            <a:satOff val="27778"/>
            <a:lumOff val="-40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6CBC9-1ECA-2745-8437-B305BA239C5D}">
      <dsp:nvSpPr>
        <dsp:cNvPr id="0" name=""/>
        <dsp:cNvSpPr/>
      </dsp:nvSpPr>
      <dsp:spPr>
        <a:xfrm>
          <a:off x="1947966" y="721319"/>
          <a:ext cx="303258" cy="303258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2104A-BBE5-F149-850C-E5EBC7271421}">
      <dsp:nvSpPr>
        <dsp:cNvPr id="0" name=""/>
        <dsp:cNvSpPr/>
      </dsp:nvSpPr>
      <dsp:spPr>
        <a:xfrm>
          <a:off x="2326212" y="1018512"/>
          <a:ext cx="192982" cy="192982"/>
        </a:xfrm>
        <a:prstGeom prst="ellipse">
          <a:avLst/>
        </a:prstGeom>
        <a:solidFill>
          <a:schemeClr val="accent3">
            <a:hueOff val="1054122"/>
            <a:satOff val="38889"/>
            <a:lumOff val="-5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68E13-5FCE-4D46-AB15-D5055D98DFE2}">
      <dsp:nvSpPr>
        <dsp:cNvPr id="0" name=""/>
        <dsp:cNvSpPr/>
      </dsp:nvSpPr>
      <dsp:spPr>
        <a:xfrm>
          <a:off x="2488318" y="1315705"/>
          <a:ext cx="192982" cy="192982"/>
        </a:xfrm>
        <a:prstGeom prst="ellipse">
          <a:avLst/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F520-F530-A048-A67C-45103FEDE27E}">
      <dsp:nvSpPr>
        <dsp:cNvPr id="0" name=""/>
        <dsp:cNvSpPr/>
      </dsp:nvSpPr>
      <dsp:spPr>
        <a:xfrm>
          <a:off x="1083404" y="748337"/>
          <a:ext cx="496241" cy="496241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2B158-8002-1C46-BAC0-0908286862B9}">
      <dsp:nvSpPr>
        <dsp:cNvPr id="0" name=""/>
        <dsp:cNvSpPr/>
      </dsp:nvSpPr>
      <dsp:spPr>
        <a:xfrm>
          <a:off x="29719" y="1775004"/>
          <a:ext cx="192982" cy="192982"/>
        </a:xfrm>
        <a:prstGeom prst="ellipse">
          <a:avLst/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5396B-7C3E-7549-BF44-07FB0665FD2A}">
      <dsp:nvSpPr>
        <dsp:cNvPr id="0" name=""/>
        <dsp:cNvSpPr/>
      </dsp:nvSpPr>
      <dsp:spPr>
        <a:xfrm>
          <a:off x="191824" y="2018162"/>
          <a:ext cx="303258" cy="303258"/>
        </a:xfrm>
        <a:prstGeom prst="ellipse">
          <a:avLst/>
        </a:prstGeom>
        <a:solidFill>
          <a:schemeClr val="accent3">
            <a:hueOff val="1656477"/>
            <a:satOff val="61111"/>
            <a:lumOff val="-89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6BAE9-6E22-A24E-9AE6-08D8738DE99F}">
      <dsp:nvSpPr>
        <dsp:cNvPr id="0" name=""/>
        <dsp:cNvSpPr/>
      </dsp:nvSpPr>
      <dsp:spPr>
        <a:xfrm>
          <a:off x="597088" y="2234303"/>
          <a:ext cx="441103" cy="441103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05D80-035F-0448-ADF0-BF3ABF2F408E}">
      <dsp:nvSpPr>
        <dsp:cNvPr id="0" name=""/>
        <dsp:cNvSpPr/>
      </dsp:nvSpPr>
      <dsp:spPr>
        <a:xfrm>
          <a:off x="1164457" y="2585531"/>
          <a:ext cx="192982" cy="192982"/>
        </a:xfrm>
        <a:prstGeom prst="ellipse">
          <a:avLst/>
        </a:prstGeom>
        <a:solidFill>
          <a:schemeClr val="accent3">
            <a:hueOff val="1957655"/>
            <a:satOff val="72222"/>
            <a:lumOff val="-10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3685E-9FD9-1442-A23E-C479D9ECBA3B}">
      <dsp:nvSpPr>
        <dsp:cNvPr id="0" name=""/>
        <dsp:cNvSpPr/>
      </dsp:nvSpPr>
      <dsp:spPr>
        <a:xfrm>
          <a:off x="1272527" y="2234303"/>
          <a:ext cx="303258" cy="303258"/>
        </a:xfrm>
        <a:prstGeom prst="ellipse">
          <a:avLst/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93567-02F4-3748-998E-82D1FA389A15}">
      <dsp:nvSpPr>
        <dsp:cNvPr id="0" name=""/>
        <dsp:cNvSpPr/>
      </dsp:nvSpPr>
      <dsp:spPr>
        <a:xfrm>
          <a:off x="1542703" y="2612549"/>
          <a:ext cx="192982" cy="192982"/>
        </a:xfrm>
        <a:prstGeom prst="ellipse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50D9-74D9-174F-9BF2-6460661DC4BD}">
      <dsp:nvSpPr>
        <dsp:cNvPr id="0" name=""/>
        <dsp:cNvSpPr/>
      </dsp:nvSpPr>
      <dsp:spPr>
        <a:xfrm>
          <a:off x="1785861" y="2180268"/>
          <a:ext cx="441103" cy="441103"/>
        </a:xfrm>
        <a:prstGeom prst="ellipse">
          <a:avLst/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6AD30-BD0E-EB4B-954E-9E910AAD751B}">
      <dsp:nvSpPr>
        <dsp:cNvPr id="0" name=""/>
        <dsp:cNvSpPr/>
      </dsp:nvSpPr>
      <dsp:spPr>
        <a:xfrm>
          <a:off x="2380247" y="2072197"/>
          <a:ext cx="303258" cy="303258"/>
        </a:xfrm>
        <a:prstGeom prst="ellipse">
          <a:avLst/>
        </a:prstGeom>
        <a:solidFill>
          <a:schemeClr val="accent3">
            <a:hueOff val="2560010"/>
            <a:satOff val="94444"/>
            <a:lumOff val="-138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EB9FF-27E6-1D47-9FC3-8278F939E626}">
      <dsp:nvSpPr>
        <dsp:cNvPr id="0" name=""/>
        <dsp:cNvSpPr/>
      </dsp:nvSpPr>
      <dsp:spPr>
        <a:xfrm>
          <a:off x="2683506" y="801922"/>
          <a:ext cx="1556753" cy="1700303"/>
        </a:xfrm>
        <a:prstGeom prst="chevron">
          <a:avLst>
            <a:gd name="adj" fmla="val 6231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193E-E021-D943-B26F-FA05920FBA23}">
      <dsp:nvSpPr>
        <dsp:cNvPr id="0" name=""/>
        <dsp:cNvSpPr/>
      </dsp:nvSpPr>
      <dsp:spPr>
        <a:xfrm>
          <a:off x="4078327" y="801922"/>
          <a:ext cx="1516470" cy="1700303"/>
        </a:xfrm>
        <a:prstGeom prst="chevron">
          <a:avLst>
            <a:gd name="adj" fmla="val 6231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36B85-BF4C-064E-B732-EB4777562934}">
      <dsp:nvSpPr>
        <dsp:cNvPr id="0" name=""/>
        <dsp:cNvSpPr/>
      </dsp:nvSpPr>
      <dsp:spPr>
        <a:xfrm>
          <a:off x="5582100" y="462870"/>
          <a:ext cx="2679503" cy="2461705"/>
        </a:xfrm>
        <a:prstGeom prst="ellipse">
          <a:avLst/>
        </a:prstGeom>
        <a:solidFill>
          <a:srgbClr val="0044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Value proposition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Federation 101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Training</a:t>
          </a:r>
          <a:r>
            <a:rPr lang="en-US" sz="1800" kern="1200" baseline="0" dirty="0" smtClean="0"/>
            <a:t> for SPs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- Training on AARC results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974504" y="823378"/>
        <a:ext cx="1894695" cy="1740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arc-project.eu/wp-content/uploads/2015/04/AARC-DNA2.1.pdf" TargetMode="External"/><Relationship Id="rId4" Type="http://schemas.openxmlformats.org/officeDocument/2006/relationships/hyperlink" Target="https://aarc-project.eu/documents/training-modules/federations-101/" TargetMode="External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/documents/mileston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Brussels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240257" y="3070709"/>
            <a:ext cx="6683727" cy="503459"/>
          </a:xfrm>
        </p:spPr>
        <p:txBody>
          <a:bodyPr/>
          <a:lstStyle/>
          <a:p>
            <a:r>
              <a:rPr lang="en-GB" dirty="0" smtClean="0"/>
              <a:t>Training and Outreach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4 October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Alessandra </a:t>
            </a:r>
            <a:r>
              <a:rPr lang="en-GB" dirty="0" err="1" smtClean="0"/>
              <a:t>Scicchitano</a:t>
            </a:r>
            <a:endParaRPr lang="en-GB" dirty="0"/>
          </a:p>
          <a:p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NA2 WP Leader, GEANT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4300247"/>
            <a:ext cx="10909300" cy="20059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document describing the approach to the </a:t>
            </a:r>
            <a:r>
              <a:rPr lang="en-US" dirty="0" smtClean="0"/>
              <a:t>training - </a:t>
            </a:r>
            <a:r>
              <a:rPr lang="en-US" dirty="0" smtClean="0"/>
              <a:t>MNA2.1 </a:t>
            </a:r>
            <a:r>
              <a:rPr lang="en-US" dirty="0"/>
              <a:t>Guideline document for AARC training </a:t>
            </a:r>
            <a:r>
              <a:rPr lang="en-US" dirty="0" smtClean="0"/>
              <a:t>materials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https://aarc-project.eu/documents/milestones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Report </a:t>
            </a:r>
            <a:r>
              <a:rPr lang="en-US" dirty="0"/>
              <a:t>on the identified target groups for training and their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aarc-project.eu/wp-content/uploads/2015/04/AARC-DNA2.1.pdf</a:t>
            </a: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 smtClean="0"/>
              <a:t>First online module Federation101 on federated access 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aarc-project.eu</a:t>
            </a:r>
            <a:r>
              <a:rPr lang="en-US" dirty="0">
                <a:hlinkClick r:id="rId4"/>
              </a:rPr>
              <a:t>/documents/training-modules/federations-101/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7246" y="-243841"/>
            <a:ext cx="9612087" cy="1325563"/>
          </a:xfrm>
        </p:spPr>
        <p:txBody>
          <a:bodyPr/>
          <a:lstStyle/>
          <a:p>
            <a:r>
              <a:rPr lang="en-US" dirty="0" smtClean="0"/>
              <a:t>Training and Outreach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65311" y="1057843"/>
            <a:ext cx="8304021" cy="3321685"/>
            <a:chOff x="1865311" y="1057843"/>
            <a:chExt cx="8304021" cy="3321685"/>
          </a:xfrm>
        </p:grpSpPr>
        <p:graphicFrame>
          <p:nvGraphicFramePr>
            <p:cNvPr id="5" name="Diagram 4"/>
            <p:cNvGraphicFramePr/>
            <p:nvPr>
              <p:extLst/>
            </p:nvPr>
          </p:nvGraphicFramePr>
          <p:xfrm>
            <a:off x="1865311" y="1057843"/>
            <a:ext cx="8304021" cy="33216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873628" y="2367819"/>
              <a:ext cx="2051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C4161"/>
                  </a:solidFill>
                </a:rPr>
                <a:t>Repackage and add what is missing</a:t>
              </a:r>
              <a:endParaRPr lang="en-GB" dirty="0">
                <a:solidFill>
                  <a:srgbClr val="1C416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566709" y="1356470"/>
              <a:ext cx="1574800" cy="368300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ln>
              <a:solidFill>
                <a:srgbClr val="604A7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07876" y="1308325"/>
              <a:ext cx="1574800" cy="456085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8"/>
            <p:cNvSpPr/>
            <p:nvPr/>
          </p:nvSpPr>
          <p:spPr>
            <a:xfrm rot="10800000">
              <a:off x="4389668" y="3563555"/>
              <a:ext cx="2964441" cy="698627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8682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Target groups [DNA2.1]:</a:t>
            </a:r>
          </a:p>
          <a:p>
            <a:pPr lvl="1"/>
            <a:r>
              <a:rPr lang="en-GB" dirty="0"/>
              <a:t>Decision </a:t>
            </a:r>
            <a:r>
              <a:rPr lang="en-GB" dirty="0" smtClean="0"/>
              <a:t>makers,</a:t>
            </a:r>
            <a:endParaRPr lang="en-US" dirty="0"/>
          </a:p>
          <a:p>
            <a:pPr lvl="1"/>
            <a:r>
              <a:rPr lang="en-GB" dirty="0" smtClean="0"/>
              <a:t>Identity </a:t>
            </a:r>
            <a:r>
              <a:rPr lang="en-GB" dirty="0"/>
              <a:t>Provider (</a:t>
            </a:r>
            <a:r>
              <a:rPr lang="en-GB" dirty="0" err="1"/>
              <a:t>IdP</a:t>
            </a:r>
            <a:r>
              <a:rPr lang="en-GB" dirty="0"/>
              <a:t>) </a:t>
            </a:r>
            <a:r>
              <a:rPr lang="en-GB" dirty="0" smtClean="0"/>
              <a:t>operators,</a:t>
            </a:r>
            <a:endParaRPr lang="en-US" dirty="0"/>
          </a:p>
          <a:p>
            <a:pPr lvl="1"/>
            <a:r>
              <a:rPr lang="en-GB" dirty="0" smtClean="0"/>
              <a:t>Service </a:t>
            </a:r>
            <a:r>
              <a:rPr lang="en-GB" dirty="0"/>
              <a:t>Provider (SP) operators and Service </a:t>
            </a:r>
            <a:r>
              <a:rPr lang="en-GB" dirty="0" smtClean="0"/>
              <a:t>developers,</a:t>
            </a:r>
            <a:endParaRPr lang="en-US" dirty="0"/>
          </a:p>
          <a:p>
            <a:pPr lvl="1"/>
            <a:r>
              <a:rPr lang="en-US" dirty="0" smtClean="0"/>
              <a:t>End Users;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 smtClean="0"/>
              <a:t>Feedback from I2-TE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3F5E"/>
                </a:solidFill>
              </a:rPr>
              <a:t>Small and new </a:t>
            </a:r>
            <a:r>
              <a:rPr lang="en-US" dirty="0">
                <a:solidFill>
                  <a:srgbClr val="003F5E"/>
                </a:solidFill>
              </a:rPr>
              <a:t>institutions that want to use IP-based authentication and </a:t>
            </a:r>
            <a:r>
              <a:rPr lang="en-US" dirty="0">
                <a:solidFill>
                  <a:srgbClr val="003F5E"/>
                </a:solidFill>
              </a:rPr>
              <a:t>that cannot </a:t>
            </a:r>
            <a:r>
              <a:rPr lang="en-US" dirty="0">
                <a:solidFill>
                  <a:srgbClr val="003F5E"/>
                </a:solidFill>
              </a:rPr>
              <a:t>rely on many public IPs (as this is becoming more </a:t>
            </a:r>
            <a:r>
              <a:rPr lang="en-US" dirty="0" smtClean="0">
                <a:solidFill>
                  <a:srgbClr val="003F5E"/>
                </a:solidFill>
              </a:rPr>
              <a:t>difficult). They or the publishers might be a target group.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of libraries (HINARI program) in </a:t>
            </a:r>
            <a:r>
              <a:rPr lang="en-US" dirty="0"/>
              <a:t>G</a:t>
            </a:r>
            <a:r>
              <a:rPr lang="en-US" dirty="0" smtClean="0"/>
              <a:t>eneva</a:t>
            </a:r>
            <a:r>
              <a:rPr lang="en-US" dirty="0" smtClean="0"/>
              <a:t>,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ecision </a:t>
            </a:r>
            <a:r>
              <a:rPr lang="en-US" dirty="0"/>
              <a:t>makers at VOs to be addressed via FIM4R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 missing?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3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</a:t>
            </a:r>
            <a:r>
              <a:rPr lang="en-US" dirty="0"/>
              <a:t>2 top priorities </a:t>
            </a:r>
            <a:r>
              <a:rPr lang="en-US" dirty="0" smtClean="0"/>
              <a:t>should you </a:t>
            </a:r>
            <a:r>
              <a:rPr lang="en-US" dirty="0"/>
              <a:t>be given a certain </a:t>
            </a:r>
            <a:r>
              <a:rPr lang="en-US" dirty="0" smtClean="0"/>
              <a:t>budget?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kind of training would be really </a:t>
            </a:r>
            <a:r>
              <a:rPr lang="en-US" dirty="0" smtClean="0"/>
              <a:t>effective?</a:t>
            </a:r>
          </a:p>
          <a:p>
            <a:r>
              <a:rPr lang="en-US" dirty="0"/>
              <a:t>W</a:t>
            </a:r>
            <a:r>
              <a:rPr lang="en-US" dirty="0" smtClean="0"/>
              <a:t>ould </a:t>
            </a:r>
            <a:r>
              <a:rPr lang="en-US" dirty="0"/>
              <a:t>providing consultancy and/or support help to increase the uptake of federated </a:t>
            </a:r>
            <a:r>
              <a:rPr lang="en-US" dirty="0" smtClean="0"/>
              <a:t>access?</a:t>
            </a:r>
          </a:p>
          <a:p>
            <a:r>
              <a:rPr lang="en-US" dirty="0" smtClean="0"/>
              <a:t>If </a:t>
            </a:r>
            <a:r>
              <a:rPr lang="en-US" dirty="0"/>
              <a:t>yes, what kind of of support? And what would be the most effective way to provide </a:t>
            </a:r>
            <a:r>
              <a:rPr lang="en-US" dirty="0" smtClean="0"/>
              <a:t>it?</a:t>
            </a:r>
          </a:p>
          <a:p>
            <a:r>
              <a:rPr lang="en-US" dirty="0" smtClean="0"/>
              <a:t>Should </a:t>
            </a:r>
            <a:r>
              <a:rPr lang="en-US" dirty="0"/>
              <a:t>we be looking at a support for dataset in two year time ? If so</a:t>
            </a:r>
            <a:br>
              <a:rPr lang="en-US" dirty="0"/>
            </a:br>
            <a:r>
              <a:rPr lang="en-US" dirty="0"/>
              <a:t>which aspects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Questions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Alessandra.Scicchitano@geant.org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23817</TotalTime>
  <Words>267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Verdana</vt:lpstr>
      <vt:lpstr>Arial</vt:lpstr>
      <vt:lpstr>GEANT Association</vt:lpstr>
      <vt:lpstr>PowerPoint Presentation</vt:lpstr>
      <vt:lpstr>Training and Outreach </vt:lpstr>
      <vt:lpstr>Anything missing?</vt:lpstr>
      <vt:lpstr>Questions for the future</vt:lpstr>
      <vt:lpstr>PowerPoint Presentation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Alessandra Scicchitano</cp:lastModifiedBy>
  <cp:revision>80</cp:revision>
  <cp:lastPrinted>2015-05-01T10:30:08Z</cp:lastPrinted>
  <dcterms:created xsi:type="dcterms:W3CDTF">2015-04-29T14:13:57Z</dcterms:created>
  <dcterms:modified xsi:type="dcterms:W3CDTF">2015-10-24T19:46:14Z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