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4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4"/>
  </p:sldMasterIdLst>
  <p:notesMasterIdLst>
    <p:notesMasterId r:id="rId10"/>
  </p:notesMasterIdLst>
  <p:sldIdLst>
    <p:sldId id="283" r:id="rId5"/>
    <p:sldId id="290" r:id="rId6"/>
    <p:sldId id="289" r:id="rId7"/>
    <p:sldId id="288" r:id="rId8"/>
    <p:sldId id="286" r:id="rId9"/>
  </p:sldIdLst>
  <p:sldSz cx="12192000" cy="6858000"/>
  <p:notesSz cx="6735763" cy="98663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5334E"/>
    <a:srgbClr val="F6791C"/>
    <a:srgbClr val="003F5E"/>
    <a:srgbClr val="F57B20"/>
    <a:srgbClr val="F57A1E"/>
    <a:srgbClr val="013F5E"/>
    <a:srgbClr val="003959"/>
    <a:srgbClr val="ED1556"/>
    <a:srgbClr val="003F5D"/>
    <a:srgbClr val="1C416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58" autoAdjust="0"/>
    <p:restoredTop sz="94660"/>
  </p:normalViewPr>
  <p:slideViewPr>
    <p:cSldViewPr snapToGrid="0">
      <p:cViewPr varScale="1">
        <p:scale>
          <a:sx n="121" d="100"/>
          <a:sy n="121" d="100"/>
        </p:scale>
        <p:origin x="184" y="288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customXml" Target="../customXml/item1.xml"/><Relationship Id="rId2" Type="http://schemas.openxmlformats.org/officeDocument/2006/relationships/customXml" Target="../customXml/item2.xml"/><Relationship Id="rId3" Type="http://schemas.openxmlformats.org/officeDocument/2006/relationships/customXml" Target="../customXml/item3.xml"/><Relationship Id="rId4" Type="http://schemas.openxmlformats.org/officeDocument/2006/relationships/slideMaster" Target="slideMasters/slideMaster1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Relationship Id="rId9" Type="http://schemas.openxmlformats.org/officeDocument/2006/relationships/slide" Target="slides/slide5.xml"/><Relationship Id="rId10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5836457-414E-924C-9B90-A7E0BBE245BB}" type="doc">
      <dgm:prSet loTypeId="urn:microsoft.com/office/officeart/2009/3/layout/RandomtoResultProcess" loCatId="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en-US"/>
        </a:p>
      </dgm:t>
    </dgm:pt>
    <dgm:pt modelId="{C223B81C-80B4-4044-BDDF-3ED873BBCB5D}">
      <dgm:prSet phldrT="[Text]"/>
      <dgm:spPr/>
      <dgm:t>
        <a:bodyPr/>
        <a:lstStyle/>
        <a:p>
          <a:r>
            <a:rPr lang="en-US" dirty="0" smtClean="0">
              <a:solidFill>
                <a:srgbClr val="1C4161"/>
              </a:solidFill>
            </a:rPr>
            <a:t>Requirements</a:t>
          </a:r>
          <a:endParaRPr lang="en-US" dirty="0">
            <a:solidFill>
              <a:srgbClr val="1C4161"/>
            </a:solidFill>
          </a:endParaRPr>
        </a:p>
        <a:p>
          <a:r>
            <a:rPr lang="en-US" dirty="0">
              <a:solidFill>
                <a:srgbClr val="1C4161"/>
              </a:solidFill>
            </a:rPr>
            <a:t>&amp; </a:t>
          </a:r>
          <a:r>
            <a:rPr lang="en-US" dirty="0" smtClean="0">
              <a:solidFill>
                <a:srgbClr val="1C4161"/>
              </a:solidFill>
            </a:rPr>
            <a:t>existing</a:t>
          </a:r>
          <a:r>
            <a:rPr lang="en-US" baseline="0" dirty="0" smtClean="0">
              <a:solidFill>
                <a:srgbClr val="1C4161"/>
              </a:solidFill>
            </a:rPr>
            <a:t> material</a:t>
          </a:r>
          <a:endParaRPr lang="en-US" dirty="0">
            <a:solidFill>
              <a:srgbClr val="1C4161"/>
            </a:solidFill>
          </a:endParaRPr>
        </a:p>
      </dgm:t>
    </dgm:pt>
    <dgm:pt modelId="{DF0C584F-F007-1649-B02D-04AE7429D302}" type="parTrans" cxnId="{E62AD788-3098-C843-985E-DA2B72AF0B67}">
      <dgm:prSet/>
      <dgm:spPr/>
      <dgm:t>
        <a:bodyPr/>
        <a:lstStyle/>
        <a:p>
          <a:endParaRPr lang="en-US"/>
        </a:p>
      </dgm:t>
    </dgm:pt>
    <dgm:pt modelId="{421E05CA-E3AE-804B-8D7D-68D8F65CC917}" type="sibTrans" cxnId="{E62AD788-3098-C843-985E-DA2B72AF0B67}">
      <dgm:prSet/>
      <dgm:spPr/>
      <dgm:t>
        <a:bodyPr/>
        <a:lstStyle/>
        <a:p>
          <a:endParaRPr lang="en-US"/>
        </a:p>
      </dgm:t>
    </dgm:pt>
    <dgm:pt modelId="{379850AE-F010-4B4A-9730-FBB264566A97}">
      <dgm:prSet phldrT="[Text]" custT="1"/>
      <dgm:spPr>
        <a:solidFill>
          <a:srgbClr val="004461"/>
        </a:solidFill>
      </dgm:spPr>
      <dgm:t>
        <a:bodyPr/>
        <a:lstStyle/>
        <a:p>
          <a:pPr algn="l"/>
          <a:r>
            <a:rPr lang="en-US" sz="1800" dirty="0" smtClean="0"/>
            <a:t>- </a:t>
          </a:r>
        </a:p>
        <a:p>
          <a:pPr algn="l"/>
          <a:r>
            <a:rPr lang="en-US" sz="1800" dirty="0" smtClean="0"/>
            <a:t>- Value proposition</a:t>
          </a:r>
        </a:p>
        <a:p>
          <a:pPr algn="l"/>
          <a:r>
            <a:rPr lang="en-US" sz="1800" dirty="0" smtClean="0"/>
            <a:t>- Federation 101</a:t>
          </a:r>
        </a:p>
        <a:p>
          <a:pPr algn="l"/>
          <a:r>
            <a:rPr lang="en-US" sz="1800" dirty="0" smtClean="0"/>
            <a:t>- Training</a:t>
          </a:r>
          <a:r>
            <a:rPr lang="en-US" sz="1800" baseline="0" dirty="0" smtClean="0"/>
            <a:t> for SPs</a:t>
          </a:r>
        </a:p>
        <a:p>
          <a:pPr algn="l"/>
          <a:r>
            <a:rPr lang="en-US" sz="1800" baseline="0" dirty="0" smtClean="0"/>
            <a:t>- Training on AARC results</a:t>
          </a:r>
          <a:endParaRPr lang="en-US" sz="1800" dirty="0" smtClean="0"/>
        </a:p>
        <a:p>
          <a:pPr algn="l"/>
          <a:endParaRPr lang="en-US" sz="1500" dirty="0"/>
        </a:p>
      </dgm:t>
    </dgm:pt>
    <dgm:pt modelId="{81894E7F-DC56-0D47-B844-5E3B4B88E62B}" type="parTrans" cxnId="{CD904472-5F48-9B41-8C1C-0229C178BB61}">
      <dgm:prSet/>
      <dgm:spPr/>
      <dgm:t>
        <a:bodyPr/>
        <a:lstStyle/>
        <a:p>
          <a:endParaRPr lang="en-US"/>
        </a:p>
      </dgm:t>
    </dgm:pt>
    <dgm:pt modelId="{532CC9D2-CF22-644F-BE50-867B4A382BE1}" type="sibTrans" cxnId="{CD904472-5F48-9B41-8C1C-0229C178BB61}">
      <dgm:prSet/>
      <dgm:spPr/>
      <dgm:t>
        <a:bodyPr/>
        <a:lstStyle/>
        <a:p>
          <a:endParaRPr lang="en-US"/>
        </a:p>
      </dgm:t>
    </dgm:pt>
    <dgm:pt modelId="{D23BE675-28BC-1748-BCE0-81FD7A24D0FE}" type="pres">
      <dgm:prSet presAssocID="{85836457-414E-924C-9B90-A7E0BBE245BB}" presName="Name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1E004823-151D-8546-BC43-097C25ECD5C0}" type="pres">
      <dgm:prSet presAssocID="{C223B81C-80B4-4044-BDDF-3ED873BBCB5D}" presName="chaos" presStyleCnt="0"/>
      <dgm:spPr/>
    </dgm:pt>
    <dgm:pt modelId="{BC36476F-57D1-974F-B34B-02DA1EFAA297}" type="pres">
      <dgm:prSet presAssocID="{C223B81C-80B4-4044-BDDF-3ED873BBCB5D}" presName="parTx1" presStyleLbl="revTx" presStyleIdx="0" presStyleCnt="1"/>
      <dgm:spPr/>
      <dgm:t>
        <a:bodyPr/>
        <a:lstStyle/>
        <a:p>
          <a:endParaRPr lang="en-US"/>
        </a:p>
      </dgm:t>
    </dgm:pt>
    <dgm:pt modelId="{64B66540-7DAB-1549-8A7D-CBE47444A803}" type="pres">
      <dgm:prSet presAssocID="{C223B81C-80B4-4044-BDDF-3ED873BBCB5D}" presName="c1" presStyleLbl="node1" presStyleIdx="0" presStyleCnt="19"/>
      <dgm:spPr/>
    </dgm:pt>
    <dgm:pt modelId="{1A91CE0D-5CA2-7E48-80E6-FA3A3E00668B}" type="pres">
      <dgm:prSet presAssocID="{C223B81C-80B4-4044-BDDF-3ED873BBCB5D}" presName="c2" presStyleLbl="node1" presStyleIdx="1" presStyleCnt="19"/>
      <dgm:spPr/>
    </dgm:pt>
    <dgm:pt modelId="{FDCE424E-54D1-B946-BE50-B87F021BF0A0}" type="pres">
      <dgm:prSet presAssocID="{C223B81C-80B4-4044-BDDF-3ED873BBCB5D}" presName="c3" presStyleLbl="node1" presStyleIdx="2" presStyleCnt="19"/>
      <dgm:spPr/>
      <dgm:t>
        <a:bodyPr/>
        <a:lstStyle/>
        <a:p>
          <a:endParaRPr lang="en-GB"/>
        </a:p>
      </dgm:t>
    </dgm:pt>
    <dgm:pt modelId="{873B9593-C715-C343-B526-44A5E656EAA6}" type="pres">
      <dgm:prSet presAssocID="{C223B81C-80B4-4044-BDDF-3ED873BBCB5D}" presName="c4" presStyleLbl="node1" presStyleIdx="3" presStyleCnt="19"/>
      <dgm:spPr/>
    </dgm:pt>
    <dgm:pt modelId="{B0C4F755-EEB4-9B41-8E4E-FEB8A683067A}" type="pres">
      <dgm:prSet presAssocID="{C223B81C-80B4-4044-BDDF-3ED873BBCB5D}" presName="c5" presStyleLbl="node1" presStyleIdx="4" presStyleCnt="19"/>
      <dgm:spPr/>
    </dgm:pt>
    <dgm:pt modelId="{87246977-AF9E-7243-9C0E-67E7B7F5C479}" type="pres">
      <dgm:prSet presAssocID="{C223B81C-80B4-4044-BDDF-3ED873BBCB5D}" presName="c6" presStyleLbl="node1" presStyleIdx="5" presStyleCnt="19"/>
      <dgm:spPr/>
    </dgm:pt>
    <dgm:pt modelId="{EE16CBC9-1ECA-2745-8437-B305BA239C5D}" type="pres">
      <dgm:prSet presAssocID="{C223B81C-80B4-4044-BDDF-3ED873BBCB5D}" presName="c7" presStyleLbl="node1" presStyleIdx="6" presStyleCnt="19"/>
      <dgm:spPr/>
    </dgm:pt>
    <dgm:pt modelId="{9472104A-BBE5-F149-850C-E5EBC7271421}" type="pres">
      <dgm:prSet presAssocID="{C223B81C-80B4-4044-BDDF-3ED873BBCB5D}" presName="c8" presStyleLbl="node1" presStyleIdx="7" presStyleCnt="19"/>
      <dgm:spPr/>
    </dgm:pt>
    <dgm:pt modelId="{5BC68E13-5FCE-4D46-AB15-D5055D98DFE2}" type="pres">
      <dgm:prSet presAssocID="{C223B81C-80B4-4044-BDDF-3ED873BBCB5D}" presName="c9" presStyleLbl="node1" presStyleIdx="8" presStyleCnt="19"/>
      <dgm:spPr/>
    </dgm:pt>
    <dgm:pt modelId="{95AFF520-F530-A048-A67C-45103FEDE27E}" type="pres">
      <dgm:prSet presAssocID="{C223B81C-80B4-4044-BDDF-3ED873BBCB5D}" presName="c10" presStyleLbl="node1" presStyleIdx="9" presStyleCnt="19"/>
      <dgm:spPr/>
      <dgm:t>
        <a:bodyPr/>
        <a:lstStyle/>
        <a:p>
          <a:endParaRPr lang="en-GB"/>
        </a:p>
      </dgm:t>
    </dgm:pt>
    <dgm:pt modelId="{2832B158-8002-1C46-BAC0-0908286862B9}" type="pres">
      <dgm:prSet presAssocID="{C223B81C-80B4-4044-BDDF-3ED873BBCB5D}" presName="c11" presStyleLbl="node1" presStyleIdx="10" presStyleCnt="19"/>
      <dgm:spPr/>
    </dgm:pt>
    <dgm:pt modelId="{13C5396B-7C3E-7549-BF44-07FB0665FD2A}" type="pres">
      <dgm:prSet presAssocID="{C223B81C-80B4-4044-BDDF-3ED873BBCB5D}" presName="c12" presStyleLbl="node1" presStyleIdx="11" presStyleCnt="19"/>
      <dgm:spPr/>
    </dgm:pt>
    <dgm:pt modelId="{3FF6BAE9-6E22-A24E-9AE6-08D8738DE99F}" type="pres">
      <dgm:prSet presAssocID="{C223B81C-80B4-4044-BDDF-3ED873BBCB5D}" presName="c13" presStyleLbl="node1" presStyleIdx="12" presStyleCnt="19"/>
      <dgm:spPr/>
    </dgm:pt>
    <dgm:pt modelId="{62A05D80-035F-0448-ADF0-BF3ABF2F408E}" type="pres">
      <dgm:prSet presAssocID="{C223B81C-80B4-4044-BDDF-3ED873BBCB5D}" presName="c14" presStyleLbl="node1" presStyleIdx="13" presStyleCnt="19"/>
      <dgm:spPr/>
    </dgm:pt>
    <dgm:pt modelId="{92D3685E-9FD9-1442-A23E-C479D9ECBA3B}" type="pres">
      <dgm:prSet presAssocID="{C223B81C-80B4-4044-BDDF-3ED873BBCB5D}" presName="c15" presStyleLbl="node1" presStyleIdx="14" presStyleCnt="19"/>
      <dgm:spPr/>
    </dgm:pt>
    <dgm:pt modelId="{99D93567-02F4-3748-998E-82D1FA389A15}" type="pres">
      <dgm:prSet presAssocID="{C223B81C-80B4-4044-BDDF-3ED873BBCB5D}" presName="c16" presStyleLbl="node1" presStyleIdx="15" presStyleCnt="19"/>
      <dgm:spPr/>
    </dgm:pt>
    <dgm:pt modelId="{791650D9-74D9-174F-9BF2-6460661DC4BD}" type="pres">
      <dgm:prSet presAssocID="{C223B81C-80B4-4044-BDDF-3ED873BBCB5D}" presName="c17" presStyleLbl="node1" presStyleIdx="16" presStyleCnt="19"/>
      <dgm:spPr/>
    </dgm:pt>
    <dgm:pt modelId="{D056AD30-BD0E-EB4B-954E-9E910AAD751B}" type="pres">
      <dgm:prSet presAssocID="{C223B81C-80B4-4044-BDDF-3ED873BBCB5D}" presName="c18" presStyleLbl="node1" presStyleIdx="17" presStyleCnt="19"/>
      <dgm:spPr/>
    </dgm:pt>
    <dgm:pt modelId="{C37C4629-F271-E242-A51E-0C92DD661094}" type="pres">
      <dgm:prSet presAssocID="{421E05CA-E3AE-804B-8D7D-68D8F65CC917}" presName="chevronComposite1" presStyleCnt="0"/>
      <dgm:spPr/>
    </dgm:pt>
    <dgm:pt modelId="{50EEB9FF-27E6-1D47-9FC3-8278F939E626}" type="pres">
      <dgm:prSet presAssocID="{421E05CA-E3AE-804B-8D7D-68D8F65CC917}" presName="chevron1" presStyleLbl="sibTrans2D1" presStyleIdx="0" presStyleCnt="2" custScaleX="174793"/>
      <dgm:spPr>
        <a:solidFill>
          <a:srgbClr val="F57A1E"/>
        </a:solidFill>
      </dgm:spPr>
      <dgm:t>
        <a:bodyPr/>
        <a:lstStyle/>
        <a:p>
          <a:endParaRPr lang="en-US"/>
        </a:p>
      </dgm:t>
    </dgm:pt>
    <dgm:pt modelId="{C954BE80-6DC1-CB42-BF6C-2FB7D6780660}" type="pres">
      <dgm:prSet presAssocID="{421E05CA-E3AE-804B-8D7D-68D8F65CC917}" presName="spChevron1" presStyleCnt="0"/>
      <dgm:spPr/>
    </dgm:pt>
    <dgm:pt modelId="{D53F6444-3E37-BD4D-984C-25C8B3465D7F}" type="pres">
      <dgm:prSet presAssocID="{421E05CA-E3AE-804B-8D7D-68D8F65CC917}" presName="overlap" presStyleCnt="0"/>
      <dgm:spPr/>
    </dgm:pt>
    <dgm:pt modelId="{B9668A3B-F888-4E45-94B2-A95D9DD98FBA}" type="pres">
      <dgm:prSet presAssocID="{421E05CA-E3AE-804B-8D7D-68D8F65CC917}" presName="chevronComposite2" presStyleCnt="0"/>
      <dgm:spPr/>
    </dgm:pt>
    <dgm:pt modelId="{EAE5193E-E021-D943-B26F-FA05920FBA23}" type="pres">
      <dgm:prSet presAssocID="{421E05CA-E3AE-804B-8D7D-68D8F65CC917}" presName="chevron2" presStyleLbl="sibTrans2D1" presStyleIdx="1" presStyleCnt="2" custScaleX="170270"/>
      <dgm:spPr>
        <a:solidFill>
          <a:srgbClr val="F57A1E"/>
        </a:solidFill>
      </dgm:spPr>
      <dgm:t>
        <a:bodyPr/>
        <a:lstStyle/>
        <a:p>
          <a:endParaRPr lang="en-US"/>
        </a:p>
      </dgm:t>
    </dgm:pt>
    <dgm:pt modelId="{836832CA-7527-6B49-ABA3-D5DD24DB0E26}" type="pres">
      <dgm:prSet presAssocID="{421E05CA-E3AE-804B-8D7D-68D8F65CC917}" presName="spChevron2" presStyleCnt="0"/>
      <dgm:spPr/>
    </dgm:pt>
    <dgm:pt modelId="{84970B0D-E22E-C14C-BA1B-87602BCFD12E}" type="pres">
      <dgm:prSet presAssocID="{379850AE-F010-4B4A-9730-FBB264566A97}" presName="last" presStyleCnt="0"/>
      <dgm:spPr/>
    </dgm:pt>
    <dgm:pt modelId="{55836B85-BF4C-064E-B732-EB4777562934}" type="pres">
      <dgm:prSet presAssocID="{379850AE-F010-4B4A-9730-FBB264566A97}" presName="circleTx" presStyleLbl="node1" presStyleIdx="18" presStyleCnt="19" custScaleX="129781" custScaleY="119232" custLinFactNeighborX="-615"/>
      <dgm:spPr/>
      <dgm:t>
        <a:bodyPr/>
        <a:lstStyle/>
        <a:p>
          <a:endParaRPr lang="en-US"/>
        </a:p>
      </dgm:t>
    </dgm:pt>
    <dgm:pt modelId="{F0B37E08-EE06-F240-BE21-C47C30080886}" type="pres">
      <dgm:prSet presAssocID="{379850AE-F010-4B4A-9730-FBB264566A97}" presName="spN" presStyleCnt="0"/>
      <dgm:spPr/>
    </dgm:pt>
  </dgm:ptLst>
  <dgm:cxnLst>
    <dgm:cxn modelId="{9F4365DC-105C-DC4C-A113-9844438D4F0B}" type="presOf" srcId="{85836457-414E-924C-9B90-A7E0BBE245BB}" destId="{D23BE675-28BC-1748-BCE0-81FD7A24D0FE}" srcOrd="0" destOrd="0" presId="urn:microsoft.com/office/officeart/2009/3/layout/RandomtoResultProcess"/>
    <dgm:cxn modelId="{72E8D3CA-5870-2245-86BC-66BA4AF0F4CF}" type="presOf" srcId="{379850AE-F010-4B4A-9730-FBB264566A97}" destId="{55836B85-BF4C-064E-B732-EB4777562934}" srcOrd="0" destOrd="0" presId="urn:microsoft.com/office/officeart/2009/3/layout/RandomtoResultProcess"/>
    <dgm:cxn modelId="{E62AD788-3098-C843-985E-DA2B72AF0B67}" srcId="{85836457-414E-924C-9B90-A7E0BBE245BB}" destId="{C223B81C-80B4-4044-BDDF-3ED873BBCB5D}" srcOrd="0" destOrd="0" parTransId="{DF0C584F-F007-1649-B02D-04AE7429D302}" sibTransId="{421E05CA-E3AE-804B-8D7D-68D8F65CC917}"/>
    <dgm:cxn modelId="{CD904472-5F48-9B41-8C1C-0229C178BB61}" srcId="{85836457-414E-924C-9B90-A7E0BBE245BB}" destId="{379850AE-F010-4B4A-9730-FBB264566A97}" srcOrd="1" destOrd="0" parTransId="{81894E7F-DC56-0D47-B844-5E3B4B88E62B}" sibTransId="{532CC9D2-CF22-644F-BE50-867B4A382BE1}"/>
    <dgm:cxn modelId="{FC45F5A2-D868-7044-ACEC-275B4680FAD5}" type="presOf" srcId="{C223B81C-80B4-4044-BDDF-3ED873BBCB5D}" destId="{BC36476F-57D1-974F-B34B-02DA1EFAA297}" srcOrd="0" destOrd="0" presId="urn:microsoft.com/office/officeart/2009/3/layout/RandomtoResultProcess"/>
    <dgm:cxn modelId="{238B6517-3EBD-7E48-9326-2398246B4E00}" type="presParOf" srcId="{D23BE675-28BC-1748-BCE0-81FD7A24D0FE}" destId="{1E004823-151D-8546-BC43-097C25ECD5C0}" srcOrd="0" destOrd="0" presId="urn:microsoft.com/office/officeart/2009/3/layout/RandomtoResultProcess"/>
    <dgm:cxn modelId="{F4F86CF6-6061-2B43-91E7-6BBB2713B930}" type="presParOf" srcId="{1E004823-151D-8546-BC43-097C25ECD5C0}" destId="{BC36476F-57D1-974F-B34B-02DA1EFAA297}" srcOrd="0" destOrd="0" presId="urn:microsoft.com/office/officeart/2009/3/layout/RandomtoResultProcess"/>
    <dgm:cxn modelId="{E003A848-4478-BE4A-8317-E4613A8F9A7B}" type="presParOf" srcId="{1E004823-151D-8546-BC43-097C25ECD5C0}" destId="{64B66540-7DAB-1549-8A7D-CBE47444A803}" srcOrd="1" destOrd="0" presId="urn:microsoft.com/office/officeart/2009/3/layout/RandomtoResultProcess"/>
    <dgm:cxn modelId="{A46FA001-4512-DD41-B69F-4C567B442739}" type="presParOf" srcId="{1E004823-151D-8546-BC43-097C25ECD5C0}" destId="{1A91CE0D-5CA2-7E48-80E6-FA3A3E00668B}" srcOrd="2" destOrd="0" presId="urn:microsoft.com/office/officeart/2009/3/layout/RandomtoResultProcess"/>
    <dgm:cxn modelId="{FC5004DC-5A4B-864A-BEC1-10D27D8A9AF2}" type="presParOf" srcId="{1E004823-151D-8546-BC43-097C25ECD5C0}" destId="{FDCE424E-54D1-B946-BE50-B87F021BF0A0}" srcOrd="3" destOrd="0" presId="urn:microsoft.com/office/officeart/2009/3/layout/RandomtoResultProcess"/>
    <dgm:cxn modelId="{70F8AA98-7110-E64D-A385-09E48DCB6A9C}" type="presParOf" srcId="{1E004823-151D-8546-BC43-097C25ECD5C0}" destId="{873B9593-C715-C343-B526-44A5E656EAA6}" srcOrd="4" destOrd="0" presId="urn:microsoft.com/office/officeart/2009/3/layout/RandomtoResultProcess"/>
    <dgm:cxn modelId="{E2E33CBD-5850-914B-A16E-0209D5616F57}" type="presParOf" srcId="{1E004823-151D-8546-BC43-097C25ECD5C0}" destId="{B0C4F755-EEB4-9B41-8E4E-FEB8A683067A}" srcOrd="5" destOrd="0" presId="urn:microsoft.com/office/officeart/2009/3/layout/RandomtoResultProcess"/>
    <dgm:cxn modelId="{78AC0B82-63E5-594A-932F-E15E10C23045}" type="presParOf" srcId="{1E004823-151D-8546-BC43-097C25ECD5C0}" destId="{87246977-AF9E-7243-9C0E-67E7B7F5C479}" srcOrd="6" destOrd="0" presId="urn:microsoft.com/office/officeart/2009/3/layout/RandomtoResultProcess"/>
    <dgm:cxn modelId="{4A584841-41B8-7147-87A2-8E4E54008C23}" type="presParOf" srcId="{1E004823-151D-8546-BC43-097C25ECD5C0}" destId="{EE16CBC9-1ECA-2745-8437-B305BA239C5D}" srcOrd="7" destOrd="0" presId="urn:microsoft.com/office/officeart/2009/3/layout/RandomtoResultProcess"/>
    <dgm:cxn modelId="{6D55EEE9-162C-464B-98C8-5828D9F9F504}" type="presParOf" srcId="{1E004823-151D-8546-BC43-097C25ECD5C0}" destId="{9472104A-BBE5-F149-850C-E5EBC7271421}" srcOrd="8" destOrd="0" presId="urn:microsoft.com/office/officeart/2009/3/layout/RandomtoResultProcess"/>
    <dgm:cxn modelId="{FCC63AF5-CB2D-554D-BFD1-E014E7A04B27}" type="presParOf" srcId="{1E004823-151D-8546-BC43-097C25ECD5C0}" destId="{5BC68E13-5FCE-4D46-AB15-D5055D98DFE2}" srcOrd="9" destOrd="0" presId="urn:microsoft.com/office/officeart/2009/3/layout/RandomtoResultProcess"/>
    <dgm:cxn modelId="{F0E04651-BCD0-164E-BEF6-26E95D3A41FB}" type="presParOf" srcId="{1E004823-151D-8546-BC43-097C25ECD5C0}" destId="{95AFF520-F530-A048-A67C-45103FEDE27E}" srcOrd="10" destOrd="0" presId="urn:microsoft.com/office/officeart/2009/3/layout/RandomtoResultProcess"/>
    <dgm:cxn modelId="{F6D0CAE4-57F4-5140-BB5C-E8E146FE4BC7}" type="presParOf" srcId="{1E004823-151D-8546-BC43-097C25ECD5C0}" destId="{2832B158-8002-1C46-BAC0-0908286862B9}" srcOrd="11" destOrd="0" presId="urn:microsoft.com/office/officeart/2009/3/layout/RandomtoResultProcess"/>
    <dgm:cxn modelId="{85B25DF5-C23D-2F4D-A249-C3EB401D49C7}" type="presParOf" srcId="{1E004823-151D-8546-BC43-097C25ECD5C0}" destId="{13C5396B-7C3E-7549-BF44-07FB0665FD2A}" srcOrd="12" destOrd="0" presId="urn:microsoft.com/office/officeart/2009/3/layout/RandomtoResultProcess"/>
    <dgm:cxn modelId="{A663B8A8-A2AB-5948-948A-77B998F37BC8}" type="presParOf" srcId="{1E004823-151D-8546-BC43-097C25ECD5C0}" destId="{3FF6BAE9-6E22-A24E-9AE6-08D8738DE99F}" srcOrd="13" destOrd="0" presId="urn:microsoft.com/office/officeart/2009/3/layout/RandomtoResultProcess"/>
    <dgm:cxn modelId="{68FBDD0F-36CD-4A4A-8E28-1CC32C572225}" type="presParOf" srcId="{1E004823-151D-8546-BC43-097C25ECD5C0}" destId="{62A05D80-035F-0448-ADF0-BF3ABF2F408E}" srcOrd="14" destOrd="0" presId="urn:microsoft.com/office/officeart/2009/3/layout/RandomtoResultProcess"/>
    <dgm:cxn modelId="{5F4459FB-14F2-9D4D-A483-3E6444F271BA}" type="presParOf" srcId="{1E004823-151D-8546-BC43-097C25ECD5C0}" destId="{92D3685E-9FD9-1442-A23E-C479D9ECBA3B}" srcOrd="15" destOrd="0" presId="urn:microsoft.com/office/officeart/2009/3/layout/RandomtoResultProcess"/>
    <dgm:cxn modelId="{D6E4C94D-6F99-5F40-A5B9-EBA1EA70FDC4}" type="presParOf" srcId="{1E004823-151D-8546-BC43-097C25ECD5C0}" destId="{99D93567-02F4-3748-998E-82D1FA389A15}" srcOrd="16" destOrd="0" presId="urn:microsoft.com/office/officeart/2009/3/layout/RandomtoResultProcess"/>
    <dgm:cxn modelId="{74F9F373-BBDC-3D45-8107-5AB6C9B91872}" type="presParOf" srcId="{1E004823-151D-8546-BC43-097C25ECD5C0}" destId="{791650D9-74D9-174F-9BF2-6460661DC4BD}" srcOrd="17" destOrd="0" presId="urn:microsoft.com/office/officeart/2009/3/layout/RandomtoResultProcess"/>
    <dgm:cxn modelId="{4CD0D588-9C94-E946-A0FE-535670520182}" type="presParOf" srcId="{1E004823-151D-8546-BC43-097C25ECD5C0}" destId="{D056AD30-BD0E-EB4B-954E-9E910AAD751B}" srcOrd="18" destOrd="0" presId="urn:microsoft.com/office/officeart/2009/3/layout/RandomtoResultProcess"/>
    <dgm:cxn modelId="{51D40E55-0F25-D043-AFFC-EBE2D4B53160}" type="presParOf" srcId="{D23BE675-28BC-1748-BCE0-81FD7A24D0FE}" destId="{C37C4629-F271-E242-A51E-0C92DD661094}" srcOrd="1" destOrd="0" presId="urn:microsoft.com/office/officeart/2009/3/layout/RandomtoResultProcess"/>
    <dgm:cxn modelId="{5B1D9DC5-E34F-2149-A65B-8499801B134E}" type="presParOf" srcId="{C37C4629-F271-E242-A51E-0C92DD661094}" destId="{50EEB9FF-27E6-1D47-9FC3-8278F939E626}" srcOrd="0" destOrd="0" presId="urn:microsoft.com/office/officeart/2009/3/layout/RandomtoResultProcess"/>
    <dgm:cxn modelId="{82A08AD8-5E89-DB4D-B2C8-C42F94440D40}" type="presParOf" srcId="{C37C4629-F271-E242-A51E-0C92DD661094}" destId="{C954BE80-6DC1-CB42-BF6C-2FB7D6780660}" srcOrd="1" destOrd="0" presId="urn:microsoft.com/office/officeart/2009/3/layout/RandomtoResultProcess"/>
    <dgm:cxn modelId="{E00EC15C-C4A8-8344-8C2C-C4DBBB7AF544}" type="presParOf" srcId="{D23BE675-28BC-1748-BCE0-81FD7A24D0FE}" destId="{D53F6444-3E37-BD4D-984C-25C8B3465D7F}" srcOrd="2" destOrd="0" presId="urn:microsoft.com/office/officeart/2009/3/layout/RandomtoResultProcess"/>
    <dgm:cxn modelId="{0DBAA30D-0011-8C4A-BF40-D36FF088F98B}" type="presParOf" srcId="{D23BE675-28BC-1748-BCE0-81FD7A24D0FE}" destId="{B9668A3B-F888-4E45-94B2-A95D9DD98FBA}" srcOrd="3" destOrd="0" presId="urn:microsoft.com/office/officeart/2009/3/layout/RandomtoResultProcess"/>
    <dgm:cxn modelId="{1DD565CC-464F-0849-8495-52DFBB7588CE}" type="presParOf" srcId="{B9668A3B-F888-4E45-94B2-A95D9DD98FBA}" destId="{EAE5193E-E021-D943-B26F-FA05920FBA23}" srcOrd="0" destOrd="0" presId="urn:microsoft.com/office/officeart/2009/3/layout/RandomtoResultProcess"/>
    <dgm:cxn modelId="{D2E59C15-60F4-564C-9B8F-F87B697C5587}" type="presParOf" srcId="{B9668A3B-F888-4E45-94B2-A95D9DD98FBA}" destId="{836832CA-7527-6B49-ABA3-D5DD24DB0E26}" srcOrd="1" destOrd="0" presId="urn:microsoft.com/office/officeart/2009/3/layout/RandomtoResultProcess"/>
    <dgm:cxn modelId="{AC6856F1-0DF2-A845-954C-589D4A5DB26A}" type="presParOf" srcId="{D23BE675-28BC-1748-BCE0-81FD7A24D0FE}" destId="{84970B0D-E22E-C14C-BA1B-87602BCFD12E}" srcOrd="4" destOrd="0" presId="urn:microsoft.com/office/officeart/2009/3/layout/RandomtoResultProcess"/>
    <dgm:cxn modelId="{5AB77160-1134-6E4C-8C90-2609ED92CA00}" type="presParOf" srcId="{84970B0D-E22E-C14C-BA1B-87602BCFD12E}" destId="{55836B85-BF4C-064E-B732-EB4777562934}" srcOrd="0" destOrd="0" presId="urn:microsoft.com/office/officeart/2009/3/layout/RandomtoResultProcess"/>
    <dgm:cxn modelId="{A91780A1-7726-9A4D-98CC-7B6D572DC879}" type="presParOf" srcId="{84970B0D-E22E-C14C-BA1B-87602BCFD12E}" destId="{F0B37E08-EE06-F240-BE21-C47C30080886}" srcOrd="1" destOrd="0" presId="urn:microsoft.com/office/officeart/2009/3/layout/RandomtoResultProcess"/>
  </dgm:cxnLst>
  <dgm:bg>
    <a:noFill/>
  </dgm:bg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C36476F-57D1-974F-B34B-02DA1EFAA297}">
      <dsp:nvSpPr>
        <dsp:cNvPr id="0" name=""/>
        <dsp:cNvSpPr/>
      </dsp:nvSpPr>
      <dsp:spPr>
        <a:xfrm>
          <a:off x="167564" y="1261670"/>
          <a:ext cx="2426067" cy="79949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>
              <a:solidFill>
                <a:srgbClr val="1C4161"/>
              </a:solidFill>
            </a:rPr>
            <a:t>Requirements</a:t>
          </a:r>
          <a:endParaRPr lang="en-US" sz="2200" kern="1200" dirty="0">
            <a:solidFill>
              <a:srgbClr val="1C4161"/>
            </a:solidFill>
          </a:endParaRPr>
        </a:p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>
              <a:solidFill>
                <a:srgbClr val="1C4161"/>
              </a:solidFill>
            </a:rPr>
            <a:t>&amp; </a:t>
          </a:r>
          <a:r>
            <a:rPr lang="en-US" sz="2200" kern="1200" dirty="0" smtClean="0">
              <a:solidFill>
                <a:srgbClr val="1C4161"/>
              </a:solidFill>
            </a:rPr>
            <a:t>existing</a:t>
          </a:r>
          <a:r>
            <a:rPr lang="en-US" sz="2200" kern="1200" baseline="0" dirty="0" smtClean="0">
              <a:solidFill>
                <a:srgbClr val="1C4161"/>
              </a:solidFill>
            </a:rPr>
            <a:t> material</a:t>
          </a:r>
          <a:endParaRPr lang="en-US" sz="2200" kern="1200" dirty="0">
            <a:solidFill>
              <a:srgbClr val="1C4161"/>
            </a:solidFill>
          </a:endParaRPr>
        </a:p>
      </dsp:txBody>
      <dsp:txXfrm>
        <a:off x="167564" y="1261670"/>
        <a:ext cx="2426067" cy="799499"/>
      </dsp:txXfrm>
    </dsp:sp>
    <dsp:sp modelId="{64B66540-7DAB-1549-8A7D-CBE47444A803}">
      <dsp:nvSpPr>
        <dsp:cNvPr id="0" name=""/>
        <dsp:cNvSpPr/>
      </dsp:nvSpPr>
      <dsp:spPr>
        <a:xfrm>
          <a:off x="164807" y="1018512"/>
          <a:ext cx="192982" cy="192982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A91CE0D-5CA2-7E48-80E6-FA3A3E00668B}">
      <dsp:nvSpPr>
        <dsp:cNvPr id="0" name=""/>
        <dsp:cNvSpPr/>
      </dsp:nvSpPr>
      <dsp:spPr>
        <a:xfrm>
          <a:off x="299895" y="748337"/>
          <a:ext cx="192982" cy="192982"/>
        </a:xfrm>
        <a:prstGeom prst="ellipse">
          <a:avLst/>
        </a:prstGeom>
        <a:solidFill>
          <a:schemeClr val="accent3">
            <a:hueOff val="150589"/>
            <a:satOff val="5556"/>
            <a:lumOff val="-81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DCE424E-54D1-B946-BE50-B87F021BF0A0}">
      <dsp:nvSpPr>
        <dsp:cNvPr id="0" name=""/>
        <dsp:cNvSpPr/>
      </dsp:nvSpPr>
      <dsp:spPr>
        <a:xfrm>
          <a:off x="624106" y="802372"/>
          <a:ext cx="303258" cy="303258"/>
        </a:xfrm>
        <a:prstGeom prst="ellipse">
          <a:avLst/>
        </a:prstGeom>
        <a:solidFill>
          <a:schemeClr val="accent3">
            <a:hueOff val="301178"/>
            <a:satOff val="11111"/>
            <a:lumOff val="-163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73B9593-C715-C343-B526-44A5E656EAA6}">
      <dsp:nvSpPr>
        <dsp:cNvPr id="0" name=""/>
        <dsp:cNvSpPr/>
      </dsp:nvSpPr>
      <dsp:spPr>
        <a:xfrm>
          <a:off x="894281" y="505178"/>
          <a:ext cx="192982" cy="192982"/>
        </a:xfrm>
        <a:prstGeom prst="ellipse">
          <a:avLst/>
        </a:prstGeom>
        <a:solidFill>
          <a:schemeClr val="accent3">
            <a:hueOff val="451767"/>
            <a:satOff val="16667"/>
            <a:lumOff val="-245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0C4F755-EEB4-9B41-8E4E-FEB8A683067A}">
      <dsp:nvSpPr>
        <dsp:cNvPr id="0" name=""/>
        <dsp:cNvSpPr/>
      </dsp:nvSpPr>
      <dsp:spPr>
        <a:xfrm>
          <a:off x="1245510" y="397108"/>
          <a:ext cx="192982" cy="192982"/>
        </a:xfrm>
        <a:prstGeom prst="ellipse">
          <a:avLst/>
        </a:prstGeom>
        <a:solidFill>
          <a:schemeClr val="accent3">
            <a:hueOff val="602355"/>
            <a:satOff val="22222"/>
            <a:lumOff val="-326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7246977-AF9E-7243-9C0E-67E7B7F5C479}">
      <dsp:nvSpPr>
        <dsp:cNvPr id="0" name=""/>
        <dsp:cNvSpPr/>
      </dsp:nvSpPr>
      <dsp:spPr>
        <a:xfrm>
          <a:off x="1677791" y="586231"/>
          <a:ext cx="192982" cy="192982"/>
        </a:xfrm>
        <a:prstGeom prst="ellipse">
          <a:avLst/>
        </a:prstGeom>
        <a:solidFill>
          <a:schemeClr val="accent3">
            <a:hueOff val="752944"/>
            <a:satOff val="27778"/>
            <a:lumOff val="-408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E16CBC9-1ECA-2745-8437-B305BA239C5D}">
      <dsp:nvSpPr>
        <dsp:cNvPr id="0" name=""/>
        <dsp:cNvSpPr/>
      </dsp:nvSpPr>
      <dsp:spPr>
        <a:xfrm>
          <a:off x="1947966" y="721319"/>
          <a:ext cx="303258" cy="303258"/>
        </a:xfrm>
        <a:prstGeom prst="ellipse">
          <a:avLst/>
        </a:prstGeom>
        <a:solidFill>
          <a:schemeClr val="accent3">
            <a:hueOff val="903533"/>
            <a:satOff val="33333"/>
            <a:lumOff val="-490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472104A-BBE5-F149-850C-E5EBC7271421}">
      <dsp:nvSpPr>
        <dsp:cNvPr id="0" name=""/>
        <dsp:cNvSpPr/>
      </dsp:nvSpPr>
      <dsp:spPr>
        <a:xfrm>
          <a:off x="2326212" y="1018512"/>
          <a:ext cx="192982" cy="192982"/>
        </a:xfrm>
        <a:prstGeom prst="ellipse">
          <a:avLst/>
        </a:prstGeom>
        <a:solidFill>
          <a:schemeClr val="accent3">
            <a:hueOff val="1054122"/>
            <a:satOff val="38889"/>
            <a:lumOff val="-5719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BC68E13-5FCE-4D46-AB15-D5055D98DFE2}">
      <dsp:nvSpPr>
        <dsp:cNvPr id="0" name=""/>
        <dsp:cNvSpPr/>
      </dsp:nvSpPr>
      <dsp:spPr>
        <a:xfrm>
          <a:off x="2488318" y="1315705"/>
          <a:ext cx="192982" cy="192982"/>
        </a:xfrm>
        <a:prstGeom prst="ellipse">
          <a:avLst/>
        </a:prstGeom>
        <a:solidFill>
          <a:schemeClr val="accent3">
            <a:hueOff val="1204711"/>
            <a:satOff val="44444"/>
            <a:lumOff val="-653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5AFF520-F530-A048-A67C-45103FEDE27E}">
      <dsp:nvSpPr>
        <dsp:cNvPr id="0" name=""/>
        <dsp:cNvSpPr/>
      </dsp:nvSpPr>
      <dsp:spPr>
        <a:xfrm>
          <a:off x="1083404" y="748337"/>
          <a:ext cx="496241" cy="496241"/>
        </a:xfrm>
        <a:prstGeom prst="ellipse">
          <a:avLst/>
        </a:prstGeom>
        <a:solidFill>
          <a:schemeClr val="accent3">
            <a:hueOff val="1355300"/>
            <a:satOff val="50000"/>
            <a:lumOff val="-735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832B158-8002-1C46-BAC0-0908286862B9}">
      <dsp:nvSpPr>
        <dsp:cNvPr id="0" name=""/>
        <dsp:cNvSpPr/>
      </dsp:nvSpPr>
      <dsp:spPr>
        <a:xfrm>
          <a:off x="29719" y="1775004"/>
          <a:ext cx="192982" cy="192982"/>
        </a:xfrm>
        <a:prstGeom prst="ellipse">
          <a:avLst/>
        </a:prstGeom>
        <a:solidFill>
          <a:schemeClr val="accent3">
            <a:hueOff val="1505888"/>
            <a:satOff val="55556"/>
            <a:lumOff val="-817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3C5396B-7C3E-7549-BF44-07FB0665FD2A}">
      <dsp:nvSpPr>
        <dsp:cNvPr id="0" name=""/>
        <dsp:cNvSpPr/>
      </dsp:nvSpPr>
      <dsp:spPr>
        <a:xfrm>
          <a:off x="191824" y="2018162"/>
          <a:ext cx="303258" cy="303258"/>
        </a:xfrm>
        <a:prstGeom prst="ellipse">
          <a:avLst/>
        </a:prstGeom>
        <a:solidFill>
          <a:schemeClr val="accent3">
            <a:hueOff val="1656477"/>
            <a:satOff val="61111"/>
            <a:lumOff val="-898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FF6BAE9-6E22-A24E-9AE6-08D8738DE99F}">
      <dsp:nvSpPr>
        <dsp:cNvPr id="0" name=""/>
        <dsp:cNvSpPr/>
      </dsp:nvSpPr>
      <dsp:spPr>
        <a:xfrm>
          <a:off x="597088" y="2234303"/>
          <a:ext cx="441103" cy="441103"/>
        </a:xfrm>
        <a:prstGeom prst="ellipse">
          <a:avLst/>
        </a:prstGeom>
        <a:solidFill>
          <a:schemeClr val="accent3">
            <a:hueOff val="1807066"/>
            <a:satOff val="66667"/>
            <a:lumOff val="-980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2A05D80-035F-0448-ADF0-BF3ABF2F408E}">
      <dsp:nvSpPr>
        <dsp:cNvPr id="0" name=""/>
        <dsp:cNvSpPr/>
      </dsp:nvSpPr>
      <dsp:spPr>
        <a:xfrm>
          <a:off x="1164457" y="2585531"/>
          <a:ext cx="192982" cy="192982"/>
        </a:xfrm>
        <a:prstGeom prst="ellipse">
          <a:avLst/>
        </a:prstGeom>
        <a:solidFill>
          <a:schemeClr val="accent3">
            <a:hueOff val="1957655"/>
            <a:satOff val="72222"/>
            <a:lumOff val="-1062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2D3685E-9FD9-1442-A23E-C479D9ECBA3B}">
      <dsp:nvSpPr>
        <dsp:cNvPr id="0" name=""/>
        <dsp:cNvSpPr/>
      </dsp:nvSpPr>
      <dsp:spPr>
        <a:xfrm>
          <a:off x="1272527" y="2234303"/>
          <a:ext cx="303258" cy="303258"/>
        </a:xfrm>
        <a:prstGeom prst="ellipse">
          <a:avLst/>
        </a:prstGeom>
        <a:solidFill>
          <a:schemeClr val="accent3">
            <a:hueOff val="2108244"/>
            <a:satOff val="77778"/>
            <a:lumOff val="-1143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9D93567-02F4-3748-998E-82D1FA389A15}">
      <dsp:nvSpPr>
        <dsp:cNvPr id="0" name=""/>
        <dsp:cNvSpPr/>
      </dsp:nvSpPr>
      <dsp:spPr>
        <a:xfrm>
          <a:off x="1542703" y="2612549"/>
          <a:ext cx="192982" cy="192982"/>
        </a:xfrm>
        <a:prstGeom prst="ellipse">
          <a:avLst/>
        </a:prstGeom>
        <a:solidFill>
          <a:schemeClr val="accent3">
            <a:hueOff val="2258833"/>
            <a:satOff val="83333"/>
            <a:lumOff val="-1225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91650D9-74D9-174F-9BF2-6460661DC4BD}">
      <dsp:nvSpPr>
        <dsp:cNvPr id="0" name=""/>
        <dsp:cNvSpPr/>
      </dsp:nvSpPr>
      <dsp:spPr>
        <a:xfrm>
          <a:off x="1785861" y="2180268"/>
          <a:ext cx="441103" cy="441103"/>
        </a:xfrm>
        <a:prstGeom prst="ellipse">
          <a:avLst/>
        </a:prstGeom>
        <a:solidFill>
          <a:schemeClr val="accent3">
            <a:hueOff val="2409421"/>
            <a:satOff val="88889"/>
            <a:lumOff val="-1307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056AD30-BD0E-EB4B-954E-9E910AAD751B}">
      <dsp:nvSpPr>
        <dsp:cNvPr id="0" name=""/>
        <dsp:cNvSpPr/>
      </dsp:nvSpPr>
      <dsp:spPr>
        <a:xfrm>
          <a:off x="2380247" y="2072197"/>
          <a:ext cx="303258" cy="303258"/>
        </a:xfrm>
        <a:prstGeom prst="ellipse">
          <a:avLst/>
        </a:prstGeom>
        <a:solidFill>
          <a:schemeClr val="accent3">
            <a:hueOff val="2560010"/>
            <a:satOff val="94444"/>
            <a:lumOff val="-13889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0EEB9FF-27E6-1D47-9FC3-8278F939E626}">
      <dsp:nvSpPr>
        <dsp:cNvPr id="0" name=""/>
        <dsp:cNvSpPr/>
      </dsp:nvSpPr>
      <dsp:spPr>
        <a:xfrm>
          <a:off x="2683506" y="801922"/>
          <a:ext cx="1556753" cy="1700303"/>
        </a:xfrm>
        <a:prstGeom prst="chevron">
          <a:avLst>
            <a:gd name="adj" fmla="val 62310"/>
          </a:avLst>
        </a:prstGeom>
        <a:solidFill>
          <a:srgbClr val="F57A1E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AE5193E-E021-D943-B26F-FA05920FBA23}">
      <dsp:nvSpPr>
        <dsp:cNvPr id="0" name=""/>
        <dsp:cNvSpPr/>
      </dsp:nvSpPr>
      <dsp:spPr>
        <a:xfrm>
          <a:off x="4078327" y="801922"/>
          <a:ext cx="1516470" cy="1700303"/>
        </a:xfrm>
        <a:prstGeom prst="chevron">
          <a:avLst>
            <a:gd name="adj" fmla="val 62310"/>
          </a:avLst>
        </a:prstGeom>
        <a:solidFill>
          <a:srgbClr val="F57A1E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5836B85-BF4C-064E-B732-EB4777562934}">
      <dsp:nvSpPr>
        <dsp:cNvPr id="0" name=""/>
        <dsp:cNvSpPr/>
      </dsp:nvSpPr>
      <dsp:spPr>
        <a:xfrm>
          <a:off x="5582100" y="462870"/>
          <a:ext cx="2679503" cy="2461705"/>
        </a:xfrm>
        <a:prstGeom prst="ellipse">
          <a:avLst/>
        </a:prstGeom>
        <a:solidFill>
          <a:srgbClr val="004461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- </a:t>
          </a: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- Value proposition</a:t>
          </a: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- Federation 101</a:t>
          </a: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- Training</a:t>
          </a:r>
          <a:r>
            <a:rPr lang="en-US" sz="1800" kern="1200" baseline="0" dirty="0" smtClean="0"/>
            <a:t> for SPs</a:t>
          </a: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baseline="0" dirty="0" smtClean="0"/>
            <a:t>- Training on AARC results</a:t>
          </a:r>
          <a:endParaRPr lang="en-US" sz="1800" kern="1200" dirty="0" smtClean="0"/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500" kern="1200" dirty="0"/>
        </a:p>
      </dsp:txBody>
      <dsp:txXfrm>
        <a:off x="5974504" y="823378"/>
        <a:ext cx="1894695" cy="174068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3/layout/RandomtoResultProcess">
  <dgm:title val=""/>
  <dgm:desc val=""/>
  <dgm:catLst>
    <dgm:cat type="process" pri="1275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41" srcId="1" destId="11" srcOrd="0" destOrd="0"/>
        <dgm:cxn modelId="5" srcId="0" destId="2" srcOrd="0" destOrd="0"/>
        <dgm:cxn modelId="51" srcId="2" destId="21" srcOrd="0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Name0">
    <dgm:varLst>
      <dgm:dir/>
      <dgm:animOne val="branch"/>
      <dgm:animLvl val="lvl"/>
    </dgm:varLst>
    <dgm:choose name="Name1">
      <dgm:if name="Name2" func="var" arg="dir" op="equ" val="norm">
        <dgm:alg type="lin">
          <dgm:param type="fallback" val="2D"/>
          <dgm:param type="nodeVertAlign" val="t"/>
        </dgm:alg>
      </dgm:if>
      <dgm:else name="Name3">
        <dgm:alg type="lin">
          <dgm:param type="fallback" val="2D"/>
          <dgm:param type="nodeVertAlign" val="t"/>
          <dgm:param type="linDir" val="fromR"/>
        </dgm:alg>
      </dgm:else>
    </dgm:choose>
    <dgm:shape xmlns:r="http://schemas.openxmlformats.org/officeDocument/2006/relationships" r:blip="">
      <dgm:adjLst/>
    </dgm:shape>
    <dgm:constrLst>
      <dgm:constr type="userH" refType="h" fact="2"/>
      <dgm:constr type="w" for="ch" forName="chaos" refType="userH" fact="0.681"/>
      <dgm:constr type="h" for="ch" forName="chaos" refType="userH"/>
      <dgm:constr type="w" for="ch" forName="middle" refType="userH" fact="0.6"/>
      <dgm:constr type="h" for="ch" forName="middle" refType="userH"/>
      <dgm:constr type="w" for="ch" forName="last" refType="userH" fact="0.6"/>
      <dgm:constr type="h" for="ch" forName="last" refType="userH"/>
      <dgm:constr type="w" for="ch" forName="chevronComposite1" refType="userH" fact="0.22"/>
      <dgm:constr type="h" for="ch" forName="chevronComposite1" refType="userH" fact="0.52"/>
      <dgm:constr type="w" for="ch" forName="chevronComposite2" refType="userH" fact="0.22"/>
      <dgm:constr type="h" for="ch" forName="chevronComposite2" refType="userH" fact="0.52"/>
      <dgm:constr type="w" for="ch" forName="overlap" refType="userH" fact="-0.04"/>
      <dgm:constr type="h" for="ch" forName="overlap" refType="userH" fact="0.06"/>
      <dgm:constr type="primFontSz" for="des" forName="parTx1" op="equ" val="65"/>
      <dgm:constr type="primFontSz" for="des" forName="parTxMid" refType="primFontSz" refFor="des" refForName="parTx1" op="equ"/>
      <dgm:constr type="primFontSz" for="des" forName="circleTx" refType="primFontSz" refFor="des" refForName="parTx1" op="equ"/>
      <dgm:constr type="primFontSz" for="des" forName="desTx1" op="equ" val="65"/>
      <dgm:constr type="primFontSz" for="des" forName="desTxMid" refType="primFontSz" refFor="des" refForName="desTx1" op="equ"/>
      <dgm:constr type="primFontSz" for="des" forName="desTxN" refType="primFontSz" refFor="des" refForName="desTx1" op="equ"/>
    </dgm:constrLst>
    <dgm:forEach name="Name4" axis="ch" ptType="node">
      <dgm:choose name="Name5">
        <dgm:if name="Name6" axis="self" ptType="node" func="pos" op="equ" val="1">
          <dgm:layoutNode name="chaos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ctrX" for="ch" forName="parTx1" refType="w" fact="0.5"/>
              <dgm:constr type="t" for="ch" forName="parTx1" refType="w" fact="0.32"/>
              <dgm:constr type="w" for="ch" forName="parTx1" refType="w" fact="0.88"/>
              <dgm:constr type="h" for="ch" forName="parTx1" refType="w" fact="0.29"/>
              <dgm:constr type="ctrX" for="ch" forName="desTx1" refType="w" fact="0.5"/>
              <dgm:constr type="b" for="ch" forName="desTx1" refType="h"/>
              <dgm:constr type="w" for="ch" forName="desTx1" refType="w" fact="0.88"/>
              <dgm:constr type="h" for="ch" forName="desTx1" refType="h" fact="0.37"/>
              <dgm:constr type="l" for="ch" forName="c1" refType="w" fact="0.05"/>
              <dgm:constr type="t" for="ch" forName="c1" refType="w" fact="0.23"/>
              <dgm:constr type="w" for="ch" forName="c1" refType="w" fact="0.07"/>
              <dgm:constr type="h" for="ch" forName="c1" refType="w" refFor="ch" refForName="c1"/>
              <dgm:constr type="l" for="ch" forName="c2" refType="w" fact="0.1"/>
              <dgm:constr type="t" for="ch" forName="c2" refType="w" fact="0.13"/>
              <dgm:constr type="w" for="ch" forName="c2" refType="w" fact="0.07"/>
              <dgm:constr type="h" for="ch" forName="c2" refType="w" refFor="ch" refForName="c2"/>
              <dgm:constr type="l" for="ch" forName="c3" refType="w" fact="0.22"/>
              <dgm:constr type="t" for="ch" forName="c3" refType="w" fact="0.15"/>
              <dgm:constr type="w" for="ch" forName="c3" refType="w" fact="0.11"/>
              <dgm:constr type="h" for="ch" forName="c3" refType="w" refFor="ch" refForName="c3"/>
              <dgm:constr type="l" for="ch" forName="c4" refType="w" fact="0.32"/>
              <dgm:constr type="t" for="ch" forName="c4" refType="w" fact="0.04"/>
              <dgm:constr type="w" for="ch" forName="c4" refType="w" fact="0.07"/>
              <dgm:constr type="h" for="ch" forName="c4" refType="w" refFor="ch" refForName="c4"/>
              <dgm:constr type="l" for="ch" forName="c5" refType="w" fact="0.45"/>
              <dgm:constr type="t" for="ch" forName="c5" refType="w" fact="0"/>
              <dgm:constr type="w" for="ch" forName="c5" refType="w" fact="0.07"/>
              <dgm:constr type="h" for="ch" forName="c5" refType="w" refFor="ch" refForName="c5"/>
              <dgm:constr type="l" for="ch" forName="c6" refType="w" fact="0.61"/>
              <dgm:constr type="t" for="ch" forName="c6" refType="w" fact="0.07"/>
              <dgm:constr type="w" for="ch" forName="c6" refType="w" fact="0.07"/>
              <dgm:constr type="h" for="ch" forName="c6" refType="w" refFor="ch" refForName="c6"/>
              <dgm:constr type="l" for="ch" forName="c7" refType="w" fact="0.71"/>
              <dgm:constr type="t" for="ch" forName="c7" refType="w" fact="0.12"/>
              <dgm:constr type="w" for="ch" forName="c7" refType="w" fact="0.11"/>
              <dgm:constr type="h" for="ch" forName="c7" refType="w" refFor="ch" refForName="c7"/>
              <dgm:constr type="l" for="ch" forName="c8" refType="w" fact="0.85"/>
              <dgm:constr type="t" for="ch" forName="c8" refType="w" fact="0.23"/>
              <dgm:constr type="w" for="ch" forName="c8" refType="w" fact="0.07"/>
              <dgm:constr type="h" for="ch" forName="c8" refType="w" refFor="ch" refForName="c8"/>
              <dgm:constr type="l" for="ch" forName="c9" refType="w" fact="0.91"/>
              <dgm:constr type="t" for="ch" forName="c9" refType="w" fact="0.34"/>
              <dgm:constr type="w" for="ch" forName="c9" refType="w" fact="0.07"/>
              <dgm:constr type="h" for="ch" forName="c9" refType="w" refFor="ch" refForName="c9"/>
              <dgm:constr type="l" for="ch" forName="c10" refType="w" fact="0.39"/>
              <dgm:constr type="t" for="ch" forName="c10" refType="w" fact="0.13"/>
              <dgm:constr type="w" for="ch" forName="c10" refType="w" fact="0.18"/>
              <dgm:constr type="h" for="ch" forName="c10" refType="w" refFor="ch" refForName="c10"/>
              <dgm:constr type="l" for="ch" forName="c11" refType="w" fact="0"/>
              <dgm:constr type="t" for="ch" forName="c11" refType="w" fact="0.51"/>
              <dgm:constr type="w" for="ch" forName="c11" refType="w" fact="0.07"/>
              <dgm:constr type="h" for="ch" forName="c11" refType="w" refFor="ch" refForName="c11"/>
              <dgm:constr type="l" for="ch" forName="c12" refType="w" fact="0.06"/>
              <dgm:constr type="t" for="ch" forName="c12" refType="w" fact="0.6"/>
              <dgm:constr type="w" for="ch" forName="c12" refType="w" fact="0.11"/>
              <dgm:constr type="h" for="ch" forName="c12" refType="w" refFor="ch" refForName="c12"/>
              <dgm:constr type="l" for="ch" forName="c13" refType="w" fact="0.21"/>
              <dgm:constr type="t" for="ch" forName="c13" refType="w" fact="0.68"/>
              <dgm:constr type="w" for="ch" forName="c13" refType="w" fact="0.16"/>
              <dgm:constr type="h" for="ch" forName="c13" refType="w" refFor="ch" refForName="c13"/>
              <dgm:constr type="l" for="ch" forName="c14" refType="w" fact="0.42"/>
              <dgm:constr type="t" for="ch" forName="c14" refType="w" fact="0.81"/>
              <dgm:constr type="w" for="ch" forName="c14" refType="w" fact="0.07"/>
              <dgm:constr type="h" for="ch" forName="c14" refType="w" refFor="ch" refForName="c14"/>
              <dgm:constr type="l" for="ch" forName="c15" refType="w" fact="0.46"/>
              <dgm:constr type="t" for="ch" forName="c15" refType="w" fact="0.68"/>
              <dgm:constr type="w" for="ch" forName="c15" refType="w" fact="0.11"/>
              <dgm:constr type="h" for="ch" forName="c15" refType="w" refFor="ch" refForName="c15"/>
              <dgm:constr type="l" for="ch" forName="c16" refType="w" fact="0.56"/>
              <dgm:constr type="t" for="ch" forName="c16" refType="w" fact="0.82"/>
              <dgm:constr type="w" for="ch" forName="c16" refType="w" fact="0.07"/>
              <dgm:constr type="h" for="ch" forName="c16" refType="w" refFor="ch" refForName="c16"/>
              <dgm:constr type="l" for="ch" forName="c17" refType="w" fact="0.65"/>
              <dgm:constr type="t" for="ch" forName="c17" refType="w" fact="0.66"/>
              <dgm:constr type="w" for="ch" forName="c17" refType="w" fact="0.16"/>
              <dgm:constr type="h" for="ch" forName="c17" refType="w" refFor="ch" refForName="c17"/>
              <dgm:constr type="l" for="ch" forName="c18" refType="w" fact="0.87"/>
              <dgm:constr type="t" for="ch" forName="c18" refType="w" fact="0.62"/>
              <dgm:constr type="w" for="ch" forName="c18" refType="w" fact="0.11"/>
              <dgm:constr type="h" for="ch" forName="c18" refType="w" refFor="ch" refForName="c18"/>
            </dgm:constrLst>
            <dgm:layoutNode name="parTx1" styleLbl="revTx">
              <dgm:alg type="tx"/>
              <dgm:shape xmlns:r="http://schemas.openxmlformats.org/officeDocument/2006/relationships" type="rect" r:blip="">
                <dgm:adjLst/>
              </dgm:shape>
              <dgm:presOf axis="self" ptType="node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choose name="Name7">
              <dgm:if name="Name8" axis="ch" ptType="node" func="cnt" op="gte" val="1">
                <dgm:layoutNode name="desTx1" styleLbl="revTx">
                  <dgm:varLst>
                    <dgm:bulletEnabled val="1"/>
                  </dgm:varLst>
                  <dgm:choose name="Name9">
                    <dgm:if name="Name10" axis="ch" ptType="node" func="cnt" op="equ" val="1">
                      <dgm:alg type="tx">
                        <dgm:param type="shpTxLTRAlignCh" val="l"/>
                      </dgm:alg>
                    </dgm:if>
                    <dgm:else name="Name11">
                      <dgm:alg type="tx">
                        <dgm:param type="shpTxLTRAlignCh" val="l"/>
                        <dgm:param type="stBulletLvl" val="1"/>
                      </dgm:alg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</dgm:if>
              <dgm:else name="Name12"/>
            </dgm:choose>
            <dgm:layoutNode name="c1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2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3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4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5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6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7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8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9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0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1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2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3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4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5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6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7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8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layoutNode>
        </dgm:if>
        <dgm:if name="Name13" axis="self" ptType="node" func="revPos" op="equ" val="1">
          <dgm:layoutNode name="last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ctrX" for="ch" forName="circleTx" refType="w" fact="0.5"/>
              <dgm:constr type="t" for="ch" forName="circleTx" refType="w" fact="0.117"/>
              <dgm:constr type="w" for="ch" forName="circleTx" refType="h" refFor="ch" refForName="circleTx"/>
              <dgm:constr type="h" for="ch" forName="circleTx" refType="w" fact="0.85"/>
              <dgm:constr type="l" for="ch" forName="desTxN"/>
              <dgm:constr type="b" for="ch" forName="desTxN" refType="h"/>
              <dgm:constr type="w" for="ch" forName="desTxN" refType="w"/>
              <dgm:constr type="h" for="ch" forName="desTxN" refType="h" fact="0.37"/>
              <dgm:constr type="ctrX" for="ch" forName="spN" refType="w" fact="0.5"/>
              <dgm:constr type="t" for="ch" forName="spN"/>
              <dgm:constr type="w" for="ch" forName="spN" refType="w" fact="0.93"/>
              <dgm:constr type="h" for="ch" forName="spN" refType="h" fact="0.01"/>
            </dgm:constrLst>
            <dgm:layoutNode name="circleTx" styleLbl="node1">
              <dgm:alg type="tx"/>
              <dgm:shape xmlns:r="http://schemas.openxmlformats.org/officeDocument/2006/relationships" type="ellipse" r:blip="">
                <dgm:adjLst/>
              </dgm:shape>
              <dgm:presOf axis="self" ptType="node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  <dgm:choose name="Name14">
              <dgm:if name="Name15" axis="ch" ptType="node" func="cnt" op="gte" val="1">
                <dgm:layoutNode name="desTxN" styleLbl="revTx">
                  <dgm:varLst>
                    <dgm:bulletEnabled val="1"/>
                  </dgm:varLst>
                  <dgm:choose name="Name16">
                    <dgm:if name="Name17" axis="ch" ptType="node" func="cnt" op="equ" val="1">
                      <dgm:alg type="tx">
                        <dgm:param type="shpTxLTRAlignCh" val="l"/>
                      </dgm:alg>
                    </dgm:if>
                    <dgm:else name="Name18">
                      <dgm:alg type="tx">
                        <dgm:param type="shpTxLTRAlignCh" val="l"/>
                        <dgm:param type="stBulletLvl" val="1"/>
                      </dgm:alg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</dgm:if>
              <dgm:else name="Name19"/>
            </dgm:choose>
            <dgm:layoutNode name="spN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layoutNode>
        </dgm:if>
        <dgm:else name="Name20">
          <dgm:layoutNode name="middl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l" for="ch" forName="parTxMid"/>
              <dgm:constr type="t" for="ch" forName="parTxMid" refType="w" fact="0.167"/>
              <dgm:constr type="w" for="ch" forName="parTxMid" refType="w"/>
              <dgm:constr type="h" for="ch" forName="parTxMid" refType="w" fact="0.7"/>
              <dgm:constr type="l" for="ch" forName="desTxMid"/>
              <dgm:constr type="b" for="ch" forName="desTxMid" refType="h"/>
              <dgm:constr type="w" for="ch" forName="desTxMid" refType="w"/>
              <dgm:constr type="h" for="ch" forName="desTxMid" refType="h" fact="0.37"/>
              <dgm:constr type="ctrX" for="ch" forName="spMid" refType="w" fact="0.5"/>
              <dgm:constr type="t" for="ch" forName="spMid"/>
              <dgm:constr type="w" for="ch" forName="spMid" refType="w" fact="0.01"/>
              <dgm:constr type="h" for="ch" forName="spMid" refType="h" fact="0.01"/>
            </dgm:constrLst>
            <dgm:layoutNode name="parTxMid" styleLbl="revTx">
              <dgm:alg type="tx"/>
              <dgm:shape xmlns:r="http://schemas.openxmlformats.org/officeDocument/2006/relationships" type="rect" r:blip="">
                <dgm:adjLst/>
              </dgm:shape>
              <dgm:presOf axis="self" ptType="node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choose name="Name21">
              <dgm:if name="Name22" axis="ch" ptType="node" func="cnt" op="gte" val="1">
                <dgm:layoutNode name="desTxMid" styleLbl="revTx">
                  <dgm:varLst>
                    <dgm:bulletEnabled val="1"/>
                  </dgm:varLst>
                  <dgm:choose name="Name23">
                    <dgm:if name="Name24" axis="ch" ptType="node" func="cnt" op="equ" val="1">
                      <dgm:alg type="tx">
                        <dgm:param type="shpTxLTRAlignCh" val="l"/>
                      </dgm:alg>
                    </dgm:if>
                    <dgm:else name="Name25">
                      <dgm:alg type="tx">
                        <dgm:param type="shpTxLTRAlignCh" val="l"/>
                        <dgm:param type="stBulletLvl" val="1"/>
                      </dgm:alg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</dgm:if>
              <dgm:else name="Name26"/>
            </dgm:choose>
            <dgm:layoutNode name="spMid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layoutNode>
        </dgm:else>
      </dgm:choose>
      <dgm:forEach name="Name27" axis="followSib" ptType="sibTrans" cnt="1">
        <dgm:layoutNode name="chevronComposite1" styleLbl="alignImgPlace1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chevron1"/>
            <dgm:constr type="t" for="ch" forName="chevron1" refType="h" fact="0.1923"/>
            <dgm:constr type="w" for="ch" forName="chevron1" refType="w"/>
            <dgm:constr type="b" for="ch" forName="chevron1" refType="h"/>
            <dgm:constr type="l" for="ch" forName="spChevron1"/>
            <dgm:constr type="t" for="ch" forName="spChevron1"/>
            <dgm:constr type="w" for="ch" forName="spChevron1" refType="w" fact="0.01"/>
            <dgm:constr type="h" for="ch" forName="spChevron1" refType="h" fact="0.01"/>
          </dgm:constrLst>
          <dgm:layoutNode name="chevron1">
            <dgm:alg type="sp"/>
            <dgm:choose name="Name28">
              <dgm:if name="Name29" func="var" arg="dir" op="equ" val="norm">
                <dgm:shape xmlns:r="http://schemas.openxmlformats.org/officeDocument/2006/relationships" type="chevron" r:blip="">
                  <dgm:adjLst>
                    <dgm:adj idx="1" val="0.6231"/>
                  </dgm:adjLst>
                </dgm:shape>
              </dgm:if>
              <dgm:else name="Name30">
                <dgm:shape xmlns:r="http://schemas.openxmlformats.org/officeDocument/2006/relationships" rot="180" type="chevron" r:blip="">
                  <dgm:adjLst>
                    <dgm:adj idx="1" val="0.6231"/>
                  </dgm:adjLst>
                </dgm:shape>
              </dgm:else>
            </dgm:choose>
            <dgm:presOf/>
          </dgm:layoutNode>
          <dgm:layoutNode name="spChevron1">
            <dgm:alg type="sp"/>
            <dgm:shape xmlns:r="http://schemas.openxmlformats.org/officeDocument/2006/relationships" r:blip="">
              <dgm:adjLst/>
            </dgm:shape>
            <dgm:presOf/>
          </dgm:layoutNode>
        </dgm:layoutNode>
        <dgm:choose name="Name31">
          <dgm:if name="Name32" axis="root ch" ptType="all node" func="cnt" op="equ" val="2">
            <dgm:layoutNode name="overlap">
              <dgm:alg type="sp"/>
              <dgm:shape xmlns:r="http://schemas.openxmlformats.org/officeDocument/2006/relationships" r:blip="">
                <dgm:adjLst/>
              </dgm:shape>
              <dgm:presOf/>
            </dgm:layoutNode>
            <dgm:layoutNode name="chevronComposite2" styleLbl="alignImgPlace1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l" for="ch" forName="chevron2"/>
                <dgm:constr type="t" for="ch" forName="chevron2" refType="h" fact="0.1923"/>
                <dgm:constr type="w" for="ch" forName="chevron2" refType="w"/>
                <dgm:constr type="b" for="ch" forName="chevron2" refType="h"/>
                <dgm:constr type="l" for="ch" forName="spChevron2"/>
                <dgm:constr type="t" for="ch" forName="spChevron2"/>
                <dgm:constr type="w" for="ch" forName="spChevron2" refType="w" fact="0.01"/>
                <dgm:constr type="h" for="ch" forName="spChevron2" refType="h" fact="0.01"/>
              </dgm:constrLst>
              <dgm:layoutNode name="chevron2">
                <dgm:alg type="sp"/>
                <dgm:choose name="Name33">
                  <dgm:if name="Name34" func="var" arg="dir" op="equ" val="norm">
                    <dgm:shape xmlns:r="http://schemas.openxmlformats.org/officeDocument/2006/relationships" type="chevron" r:blip="">
                      <dgm:adjLst>
                        <dgm:adj idx="1" val="0.6231"/>
                      </dgm:adjLst>
                    </dgm:shape>
                  </dgm:if>
                  <dgm:else name="Name35">
                    <dgm:shape xmlns:r="http://schemas.openxmlformats.org/officeDocument/2006/relationships" rot="180" type="chevron" r:blip="">
                      <dgm:adjLst>
                        <dgm:adj idx="1" val="0.6231"/>
                      </dgm:adjLst>
                    </dgm:shape>
                  </dgm:else>
                </dgm:choose>
                <dgm:presOf/>
              </dgm:layoutNode>
              <dgm:layoutNode name="spChevron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</dgm:layoutNode>
          </dgm:if>
          <dgm:else name="Name36"/>
        </dgm:choos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41D8A83-A817-41E3-A602-3B517E18334E}" type="datetimeFigureOut">
              <a:rPr lang="en-GB" smtClean="0"/>
              <a:t>24/10/2015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1233488"/>
            <a:ext cx="5916613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3577" y="4748163"/>
            <a:ext cx="5388610" cy="388486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15373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BC110B-1C27-4A5B-8007-E6BF4BB6C5F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17268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Relationship Id="rId3" Type="http://schemas.openxmlformats.org/officeDocument/2006/relationships/image" Target="../media/image4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4" Type="http://schemas.openxmlformats.org/officeDocument/2006/relationships/image" Target="../media/image7.png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Rectangle 18"/>
          <p:cNvSpPr/>
          <p:nvPr userDrawn="1"/>
        </p:nvSpPr>
        <p:spPr>
          <a:xfrm>
            <a:off x="0" y="0"/>
            <a:ext cx="16256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 hasCustomPrompt="1"/>
          </p:nvPr>
        </p:nvSpPr>
        <p:spPr>
          <a:xfrm>
            <a:off x="1240257" y="3625009"/>
            <a:ext cx="6795911" cy="375289"/>
          </a:xfrm>
        </p:spPr>
        <p:txBody>
          <a:bodyPr>
            <a:normAutofit/>
          </a:bodyPr>
          <a:lstStyle>
            <a:lvl1pPr marL="0" indent="0">
              <a:buNone/>
              <a:defRPr sz="2000" b="1" baseline="0"/>
            </a:lvl1pPr>
          </a:lstStyle>
          <a:p>
            <a:pPr lvl="0"/>
            <a:r>
              <a:rPr lang="en-US" dirty="0" smtClean="0"/>
              <a:t>Presenter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2" hasCustomPrompt="1"/>
          </p:nvPr>
        </p:nvSpPr>
        <p:spPr>
          <a:xfrm>
            <a:off x="1240256" y="5484095"/>
            <a:ext cx="6671027" cy="436340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pPr lvl="0"/>
            <a:r>
              <a:rPr lang="en-US" dirty="0" smtClean="0"/>
              <a:t>Event, Location</a:t>
            </a:r>
            <a:endParaRPr lang="en-GB" dirty="0"/>
          </a:p>
        </p:txBody>
      </p:sp>
      <p:sp>
        <p:nvSpPr>
          <p:cNvPr id="12" name="Text Placeholder 10"/>
          <p:cNvSpPr>
            <a:spLocks noGrp="1"/>
          </p:cNvSpPr>
          <p:nvPr>
            <p:ph type="body" sz="quarter" idx="17" hasCustomPrompt="1"/>
          </p:nvPr>
        </p:nvSpPr>
        <p:spPr>
          <a:xfrm>
            <a:off x="1240257" y="2804346"/>
            <a:ext cx="6683727" cy="503459"/>
          </a:xfrm>
        </p:spPr>
        <p:txBody>
          <a:bodyPr>
            <a:normAutofit/>
          </a:bodyPr>
          <a:lstStyle>
            <a:lvl1pPr marL="0" indent="0">
              <a:buNone/>
              <a:defRPr sz="1950">
                <a:solidFill>
                  <a:srgbClr val="F6791C"/>
                </a:solidFill>
              </a:defRPr>
            </a:lvl1pPr>
          </a:lstStyle>
          <a:p>
            <a:pPr lvl="0"/>
            <a:r>
              <a:rPr lang="en-US" dirty="0" smtClean="0"/>
              <a:t>Subtitle</a:t>
            </a: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4" hasCustomPrompt="1"/>
          </p:nvPr>
        </p:nvSpPr>
        <p:spPr>
          <a:xfrm>
            <a:off x="1240257" y="2398309"/>
            <a:ext cx="6683727" cy="473242"/>
          </a:xfrm>
        </p:spPr>
        <p:txBody>
          <a:bodyPr>
            <a:noAutofit/>
          </a:bodyPr>
          <a:lstStyle>
            <a:lvl1pPr marL="0" indent="0">
              <a:buNone/>
              <a:defRPr sz="2400" b="1"/>
            </a:lvl1pPr>
          </a:lstStyle>
          <a:p>
            <a:pPr lvl="0"/>
            <a:r>
              <a:rPr lang="en-US" dirty="0" smtClean="0"/>
              <a:t>Title</a:t>
            </a:r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8" hasCustomPrompt="1"/>
          </p:nvPr>
        </p:nvSpPr>
        <p:spPr>
          <a:xfrm>
            <a:off x="1240256" y="5785332"/>
            <a:ext cx="6671027" cy="428319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pPr lvl="0"/>
            <a:r>
              <a:rPr lang="en-US" dirty="0" smtClean="0"/>
              <a:t>Date</a:t>
            </a:r>
            <a:endParaRPr lang="en-GB" dirty="0"/>
          </a:p>
        </p:txBody>
      </p:sp>
      <p:sp>
        <p:nvSpPr>
          <p:cNvPr id="16" name="Text Placeholder 4"/>
          <p:cNvSpPr>
            <a:spLocks noGrp="1"/>
          </p:cNvSpPr>
          <p:nvPr>
            <p:ph type="body" sz="quarter" idx="19" hasCustomPrompt="1"/>
          </p:nvPr>
        </p:nvSpPr>
        <p:spPr>
          <a:xfrm>
            <a:off x="1240257" y="3947187"/>
            <a:ext cx="6795911" cy="347215"/>
          </a:xfrm>
        </p:spPr>
        <p:txBody>
          <a:bodyPr>
            <a:normAutofit/>
          </a:bodyPr>
          <a:lstStyle>
            <a:lvl1pPr marL="0" indent="0">
              <a:buNone/>
              <a:defRPr sz="1800" b="0" baseline="0"/>
            </a:lvl1pPr>
          </a:lstStyle>
          <a:p>
            <a:pPr lvl="0"/>
            <a:r>
              <a:rPr lang="en-US" dirty="0" smtClean="0"/>
              <a:t>Role in Project, AARC (if applicable)</a:t>
            </a:r>
          </a:p>
        </p:txBody>
      </p:sp>
      <p:sp>
        <p:nvSpPr>
          <p:cNvPr id="18" name="Text Placeholder 4"/>
          <p:cNvSpPr>
            <a:spLocks noGrp="1"/>
          </p:cNvSpPr>
          <p:nvPr>
            <p:ph type="body" sz="quarter" idx="20" hasCustomPrompt="1"/>
          </p:nvPr>
        </p:nvSpPr>
        <p:spPr>
          <a:xfrm>
            <a:off x="1240257" y="4249757"/>
            <a:ext cx="8818145" cy="347215"/>
          </a:xfrm>
        </p:spPr>
        <p:txBody>
          <a:bodyPr>
            <a:normAutofit/>
          </a:bodyPr>
          <a:lstStyle>
            <a:lvl1pPr marL="0" indent="0">
              <a:buNone/>
              <a:defRPr sz="1800" b="0" baseline="0"/>
            </a:lvl1pPr>
          </a:lstStyle>
          <a:p>
            <a:pPr lvl="0"/>
            <a:r>
              <a:rPr lang="en-US" dirty="0" smtClean="0"/>
              <a:t>Role in Organisation, Organisation Name (if Applicable)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21" hasCustomPrompt="1"/>
          </p:nvPr>
        </p:nvSpPr>
        <p:spPr>
          <a:xfrm>
            <a:off x="1486792" y="4765917"/>
            <a:ext cx="1219200" cy="190399"/>
          </a:xfrm>
        </p:spPr>
        <p:txBody>
          <a:bodyPr>
            <a:normAutofit/>
          </a:bodyPr>
          <a:lstStyle>
            <a:lvl1pPr marL="0" indent="0">
              <a:buNone/>
              <a:defRPr sz="600"/>
            </a:lvl1pPr>
          </a:lstStyle>
          <a:p>
            <a:pPr lvl="0"/>
            <a:r>
              <a:rPr lang="en-US" dirty="0" smtClean="0"/>
              <a:t>Logo (optional)</a:t>
            </a:r>
            <a:endParaRPr lang="en-GB" dirty="0"/>
          </a:p>
        </p:txBody>
      </p:sp>
      <p:pic>
        <p:nvPicPr>
          <p:cNvPr id="20" name="Picture 1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56358" y="-42332"/>
            <a:ext cx="4389920" cy="6942667"/>
          </a:xfrm>
          <a:prstGeom prst="rect">
            <a:avLst/>
          </a:prstGeom>
        </p:spPr>
      </p:pic>
      <p:pic>
        <p:nvPicPr>
          <p:cNvPr id="22" name="Picture 21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7682" y="480622"/>
            <a:ext cx="1482776" cy="1339714"/>
          </a:xfrm>
          <a:prstGeom prst="rect">
            <a:avLst/>
          </a:prstGeom>
        </p:spPr>
      </p:pic>
      <p:sp>
        <p:nvSpPr>
          <p:cNvPr id="23" name="TextBox 22"/>
          <p:cNvSpPr txBox="1"/>
          <p:nvPr userDrawn="1"/>
        </p:nvSpPr>
        <p:spPr>
          <a:xfrm>
            <a:off x="2818932" y="927797"/>
            <a:ext cx="5918159" cy="3539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700" dirty="0" smtClean="0">
                <a:solidFill>
                  <a:srgbClr val="003F5E"/>
                </a:solidFill>
              </a:rPr>
              <a:t>Authentication and Authorisation for Research and Collaboration</a:t>
            </a:r>
            <a:endParaRPr lang="en-GB" sz="1700" dirty="0">
              <a:solidFill>
                <a:srgbClr val="003F5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4422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1716837"/>
            <a:ext cx="6172200" cy="4144217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716837"/>
            <a:ext cx="4314825" cy="4152155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76E6A-F32A-4612-884C-86870357C6B4}" type="slidenum">
              <a:rPr lang="en-GB" smtClean="0"/>
              <a:t>‹#›</a:t>
            </a:fld>
            <a:endParaRPr lang="en-GB"/>
          </a:p>
        </p:txBody>
      </p:sp>
      <p:sp>
        <p:nvSpPr>
          <p:cNvPr id="8" name="Title Placeholder 1"/>
          <p:cNvSpPr>
            <a:spLocks noGrp="1"/>
          </p:cNvSpPr>
          <p:nvPr>
            <p:ph type="title"/>
          </p:nvPr>
        </p:nvSpPr>
        <p:spPr>
          <a:xfrm>
            <a:off x="455646" y="74649"/>
            <a:ext cx="9612087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891881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yle Gu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r">
              <a:defRPr/>
            </a:lvl1pPr>
          </a:lstStyle>
          <a:p>
            <a:fld id="{6F576E6A-F32A-4612-884C-86870357C6B4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2" name="TextBox 1"/>
          <p:cNvSpPr txBox="1"/>
          <p:nvPr userDrawn="1"/>
        </p:nvSpPr>
        <p:spPr>
          <a:xfrm>
            <a:off x="652382" y="304802"/>
            <a:ext cx="360169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800" b="1" dirty="0" smtClean="0">
                <a:solidFill>
                  <a:srgbClr val="003F5D"/>
                </a:solidFill>
              </a:rPr>
              <a:t>Style</a:t>
            </a:r>
            <a:r>
              <a:rPr lang="en-GB" sz="1800" b="1" baseline="0" dirty="0" smtClean="0">
                <a:solidFill>
                  <a:srgbClr val="003F5D"/>
                </a:solidFill>
              </a:rPr>
              <a:t> Guide</a:t>
            </a:r>
          </a:p>
          <a:p>
            <a:r>
              <a:rPr lang="en-GB" sz="1800" baseline="0" dirty="0" smtClean="0">
                <a:solidFill>
                  <a:srgbClr val="F57A1E"/>
                </a:solidFill>
              </a:rPr>
              <a:t>A Guide to Using the AARC Template</a:t>
            </a:r>
            <a:endParaRPr lang="en-GB" sz="1800" dirty="0">
              <a:solidFill>
                <a:srgbClr val="F57A1E"/>
              </a:solidFill>
            </a:endParaRPr>
          </a:p>
        </p:txBody>
      </p:sp>
      <p:sp>
        <p:nvSpPr>
          <p:cNvPr id="4" name="TextBox 3"/>
          <p:cNvSpPr txBox="1"/>
          <p:nvPr userDrawn="1"/>
        </p:nvSpPr>
        <p:spPr>
          <a:xfrm>
            <a:off x="780366" y="2025770"/>
            <a:ext cx="10149657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14313" indent="-214313">
              <a:buFont typeface="Arial" panose="020B0604020202020204" pitchFamily="34" charset="0"/>
              <a:buChar char="•"/>
            </a:pPr>
            <a:r>
              <a:rPr lang="en-GB" sz="1800" dirty="0" smtClean="0">
                <a:solidFill>
                  <a:srgbClr val="003F5D"/>
                </a:solidFill>
              </a:rPr>
              <a:t>This template is to</a:t>
            </a:r>
            <a:r>
              <a:rPr lang="en-GB" sz="1800" baseline="0" dirty="0" smtClean="0">
                <a:solidFill>
                  <a:srgbClr val="003F5D"/>
                </a:solidFill>
              </a:rPr>
              <a:t> present information on behalf of the AARC Project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GB" sz="1800" baseline="0" dirty="0" smtClean="0">
                <a:solidFill>
                  <a:srgbClr val="003F5D"/>
                </a:solidFill>
              </a:rPr>
              <a:t>Font is Calibri and will auto-size. Avoid using a font size less than 18pt.  Main font colour is Teal, </a:t>
            </a:r>
            <a:r>
              <a:rPr lang="en-GB" sz="1800" baseline="0" dirty="0" smtClean="0">
                <a:solidFill>
                  <a:srgbClr val="F57B20"/>
                </a:solidFill>
              </a:rPr>
              <a:t>highlight colour is Orange and should be used sparingly.</a:t>
            </a:r>
            <a:r>
              <a:rPr lang="en-GB" sz="1800" baseline="0" dirty="0" smtClean="0">
                <a:solidFill>
                  <a:srgbClr val="ED1556"/>
                </a:solidFill>
              </a:rPr>
              <a:t> </a:t>
            </a:r>
            <a:r>
              <a:rPr lang="en-GB" sz="1800" baseline="0" dirty="0" smtClean="0">
                <a:solidFill>
                  <a:srgbClr val="003F5D"/>
                </a:solidFill>
              </a:rPr>
              <a:t>If the colours are not shown in PowerPoint use the colour picker to select the correct colour from the logo or these samples</a:t>
            </a:r>
            <a:endParaRPr lang="en-GB" sz="1800" baseline="0" dirty="0" smtClean="0">
              <a:solidFill>
                <a:srgbClr val="ED1556"/>
              </a:solidFill>
            </a:endParaRPr>
          </a:p>
          <a:p>
            <a:pPr marL="214313" indent="-214313">
              <a:buFont typeface="Arial" panose="020B0604020202020204" pitchFamily="34" charset="0"/>
              <a:buChar char="•"/>
            </a:pPr>
            <a:endParaRPr lang="en-GB" sz="1800" baseline="0" dirty="0" smtClean="0">
              <a:solidFill>
                <a:srgbClr val="ED1556"/>
              </a:solidFill>
            </a:endParaRP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GB" sz="1800" baseline="0" dirty="0" smtClean="0">
                <a:solidFill>
                  <a:srgbClr val="003F5D"/>
                </a:solidFill>
              </a:rPr>
              <a:t>The title slide has space for the speaker’s own organisation logo which should be no larger than the main AARC logo 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endParaRPr lang="en-GB" sz="1800" baseline="0" dirty="0" smtClean="0">
              <a:solidFill>
                <a:srgbClr val="003F5D"/>
              </a:solidFill>
            </a:endParaRP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GB" sz="1800" baseline="0" dirty="0" smtClean="0">
                <a:solidFill>
                  <a:srgbClr val="003F5D"/>
                </a:solidFill>
              </a:rPr>
              <a:t>The end slide includes EU logo, copyright, and funding statement and must be included in any slide packs distributed or printed.</a:t>
            </a:r>
          </a:p>
        </p:txBody>
      </p:sp>
      <p:sp>
        <p:nvSpPr>
          <p:cNvPr id="5" name="Oval 4"/>
          <p:cNvSpPr/>
          <p:nvPr userDrawn="1"/>
        </p:nvSpPr>
        <p:spPr>
          <a:xfrm>
            <a:off x="10890209" y="5560973"/>
            <a:ext cx="727243" cy="529390"/>
          </a:xfrm>
          <a:prstGeom prst="ellipse">
            <a:avLst/>
          </a:prstGeom>
          <a:solidFill>
            <a:srgbClr val="003F5D"/>
          </a:solidFill>
          <a:ln>
            <a:solidFill>
              <a:srgbClr val="003F5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/>
          </a:p>
        </p:txBody>
      </p:sp>
      <p:sp>
        <p:nvSpPr>
          <p:cNvPr id="9" name="Oval 8"/>
          <p:cNvSpPr/>
          <p:nvPr userDrawn="1"/>
        </p:nvSpPr>
        <p:spPr>
          <a:xfrm>
            <a:off x="9884901" y="5560973"/>
            <a:ext cx="727243" cy="529390"/>
          </a:xfrm>
          <a:prstGeom prst="ellipse">
            <a:avLst/>
          </a:prstGeom>
          <a:solidFill>
            <a:srgbClr val="F6791C"/>
          </a:solidFill>
          <a:ln>
            <a:solidFill>
              <a:srgbClr val="F6791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/>
          </a:p>
        </p:txBody>
      </p:sp>
    </p:spTree>
    <p:extLst>
      <p:ext uri="{BB962C8B-B14F-4D97-AF65-F5344CB8AC3E}">
        <p14:creationId xmlns:p14="http://schemas.microsoft.com/office/powerpoint/2010/main" val="31780453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losing Slide (Must be included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-1" y="2"/>
            <a:ext cx="12192001" cy="6858001"/>
          </a:xfrm>
          <a:prstGeom prst="rect">
            <a:avLst/>
          </a:prstGeom>
          <a:solidFill>
            <a:srgbClr val="003F5E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 sz="1800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2"/>
          <a:srcRect b="30428"/>
          <a:stretch/>
        </p:blipFill>
        <p:spPr>
          <a:xfrm>
            <a:off x="5217067" y="4837092"/>
            <a:ext cx="1385319" cy="785666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48488" y="5966378"/>
            <a:ext cx="433675" cy="294664"/>
          </a:xfrm>
          <a:prstGeom prst="rect">
            <a:avLst/>
          </a:prstGeom>
        </p:spPr>
      </p:pic>
      <p:sp>
        <p:nvSpPr>
          <p:cNvPr id="8" name="TextBox 7"/>
          <p:cNvSpPr txBox="1"/>
          <p:nvPr userDrawn="1"/>
        </p:nvSpPr>
        <p:spPr>
          <a:xfrm>
            <a:off x="4111444" y="2395574"/>
            <a:ext cx="3748975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4400" dirty="0" smtClean="0">
                <a:solidFill>
                  <a:schemeClr val="bg1"/>
                </a:solidFill>
              </a:rPr>
              <a:t>Thank you</a:t>
            </a:r>
          </a:p>
          <a:p>
            <a:pPr algn="ctr"/>
            <a:r>
              <a:rPr lang="en-GB" sz="4400" dirty="0" smtClean="0">
                <a:solidFill>
                  <a:srgbClr val="F6791C"/>
                </a:solidFill>
              </a:rPr>
              <a:t>Any</a:t>
            </a:r>
            <a:r>
              <a:rPr lang="en-GB" sz="4400" baseline="0" dirty="0" smtClean="0">
                <a:solidFill>
                  <a:srgbClr val="F6791C"/>
                </a:solidFill>
              </a:rPr>
              <a:t> Questions?</a:t>
            </a:r>
            <a:endParaRPr lang="en-GB" sz="4400" dirty="0">
              <a:solidFill>
                <a:srgbClr val="F6791C"/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56357" y="-50222"/>
            <a:ext cx="4394909" cy="6950557"/>
          </a:xfrm>
          <a:prstGeom prst="rect">
            <a:avLst/>
          </a:prstGeom>
        </p:spPr>
      </p:pic>
      <p:sp>
        <p:nvSpPr>
          <p:cNvPr id="25" name="Content Placeholder 24"/>
          <p:cNvSpPr>
            <a:spLocks noGrp="1"/>
          </p:cNvSpPr>
          <p:nvPr>
            <p:ph sz="quarter" idx="11" hasCustomPrompt="1"/>
          </p:nvPr>
        </p:nvSpPr>
        <p:spPr>
          <a:xfrm>
            <a:off x="3763166" y="4113541"/>
            <a:ext cx="4445529" cy="373710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Presenter email address</a:t>
            </a:r>
            <a:endParaRPr lang="en-GB" dirty="0"/>
          </a:p>
        </p:txBody>
      </p:sp>
      <p:sp>
        <p:nvSpPr>
          <p:cNvPr id="10" name="TextBox 9"/>
          <p:cNvSpPr txBox="1"/>
          <p:nvPr userDrawn="1"/>
        </p:nvSpPr>
        <p:spPr>
          <a:xfrm>
            <a:off x="3109415" y="6289305"/>
            <a:ext cx="571182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600" kern="1200" dirty="0" smtClean="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© GÉANT  on behalf of the AARC project.</a:t>
            </a:r>
          </a:p>
          <a:p>
            <a:pPr algn="ctr"/>
            <a:r>
              <a:rPr lang="en-GB" sz="600" kern="1200" dirty="0" smtClean="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The work leading to these results has received funding from the European Union’s Horizon 2020 research and innovation programme under Grant Agreement No. 653965 (AARC).</a:t>
            </a:r>
            <a:endParaRPr lang="en-GB" sz="600" dirty="0">
              <a:solidFill>
                <a:schemeClr val="bg1"/>
              </a:solidFill>
            </a:endParaRPr>
          </a:p>
        </p:txBody>
      </p:sp>
      <p:sp>
        <p:nvSpPr>
          <p:cNvPr id="11" name="TextBox 10"/>
          <p:cNvSpPr txBox="1"/>
          <p:nvPr userDrawn="1"/>
        </p:nvSpPr>
        <p:spPr>
          <a:xfrm>
            <a:off x="5273469" y="5591160"/>
            <a:ext cx="138371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000" dirty="0" smtClean="0">
                <a:solidFill>
                  <a:schemeClr val="bg1"/>
                </a:solidFill>
              </a:rPr>
              <a:t>https://aarc-project.eu</a:t>
            </a:r>
            <a:endParaRPr lang="en-GB" sz="1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23395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200">
                <a:latin typeface="+mn-lt"/>
              </a:defRPr>
            </a:lvl1pPr>
            <a:lvl2pPr>
              <a:defRPr sz="1800">
                <a:solidFill>
                  <a:srgbClr val="004361"/>
                </a:solidFill>
                <a:latin typeface="+mn-lt"/>
              </a:defRPr>
            </a:lvl2pPr>
            <a:lvl3pPr>
              <a:defRPr sz="1800">
                <a:solidFill>
                  <a:srgbClr val="003F5E"/>
                </a:solidFill>
                <a:latin typeface="+mn-lt"/>
              </a:defRPr>
            </a:lvl3pPr>
            <a:lvl4pPr>
              <a:defRPr sz="1800">
                <a:latin typeface="+mn-lt"/>
              </a:defRPr>
            </a:lvl4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r">
              <a:defRPr/>
            </a:lvl1pPr>
          </a:lstStyle>
          <a:p>
            <a:fld id="{6F576E6A-F32A-4612-884C-86870357C6B4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8" name="Title Placeholder 1"/>
          <p:cNvSpPr>
            <a:spLocks noGrp="1"/>
          </p:cNvSpPr>
          <p:nvPr>
            <p:ph type="title"/>
          </p:nvPr>
        </p:nvSpPr>
        <p:spPr>
          <a:xfrm>
            <a:off x="455646" y="74649"/>
            <a:ext cx="9612087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313993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825625"/>
            <a:ext cx="5562600" cy="4351338"/>
          </a:xfrm>
        </p:spPr>
        <p:txBody>
          <a:bodyPr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>
              <a:defRPr sz="1500"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76E6A-F32A-4612-884C-86870357C6B4}" type="slidenum">
              <a:rPr lang="en-GB" smtClean="0"/>
              <a:t>‹#›</a:t>
            </a:fld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108776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2603" y="1681163"/>
            <a:ext cx="5514975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2601" y="2489204"/>
            <a:ext cx="5553075" cy="37004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2" y="1681163"/>
            <a:ext cx="5183188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2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76E6A-F32A-4612-884C-86870357C6B4}" type="slidenum">
              <a:rPr lang="en-GB" smtClean="0"/>
              <a:t>‹#›</a:t>
            </a:fld>
            <a:endParaRPr lang="en-GB"/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>
          <a:xfrm>
            <a:off x="455646" y="74649"/>
            <a:ext cx="9612087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894822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6:33 Text Imag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4501" y="1524003"/>
            <a:ext cx="7864123" cy="4652963"/>
          </a:xfrm>
        </p:spPr>
        <p:txBody>
          <a:bodyPr/>
          <a:lstStyle>
            <a:lvl1pPr>
              <a:defRPr sz="1500">
                <a:latin typeface="+mn-lt"/>
              </a:defRPr>
            </a:lvl1pPr>
            <a:lvl2pPr>
              <a:defRPr>
                <a:solidFill>
                  <a:srgbClr val="004361"/>
                </a:solidFill>
                <a:latin typeface="+mn-lt"/>
              </a:defRPr>
            </a:lvl2pPr>
            <a:lvl3pPr>
              <a:defRPr>
                <a:solidFill>
                  <a:srgbClr val="003F5E"/>
                </a:solidFill>
                <a:latin typeface="+mn-lt"/>
              </a:defRPr>
            </a:lvl3pPr>
            <a:lvl4pPr>
              <a:defRPr>
                <a:latin typeface="+mn-lt"/>
              </a:defRPr>
            </a:lvl4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r">
              <a:defRPr/>
            </a:lvl1pPr>
          </a:lstStyle>
          <a:p>
            <a:fld id="{6F576E6A-F32A-4612-884C-86870357C6B4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8" name="Title Placeholder 1"/>
          <p:cNvSpPr>
            <a:spLocks noGrp="1"/>
          </p:cNvSpPr>
          <p:nvPr>
            <p:ph type="title"/>
          </p:nvPr>
        </p:nvSpPr>
        <p:spPr>
          <a:xfrm>
            <a:off x="455646" y="74649"/>
            <a:ext cx="9612087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cxnSp>
        <p:nvCxnSpPr>
          <p:cNvPr id="4" name="Straight Connector 3"/>
          <p:cNvCxnSpPr/>
          <p:nvPr userDrawn="1"/>
        </p:nvCxnSpPr>
        <p:spPr>
          <a:xfrm>
            <a:off x="8319911" y="1532467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 userDrawn="1"/>
        </p:nvCxnSpPr>
        <p:spPr>
          <a:xfrm>
            <a:off x="8602125" y="1532467"/>
            <a:ext cx="3" cy="4682066"/>
          </a:xfrm>
          <a:prstGeom prst="line">
            <a:avLst/>
          </a:prstGeom>
          <a:ln w="127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36513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76E6A-F32A-4612-884C-86870357C6B4}" type="slidenum">
              <a:rPr lang="en-GB" smtClean="0"/>
              <a:t>‹#›</a:t>
            </a:fld>
            <a:endParaRPr lang="en-GB"/>
          </a:p>
        </p:txBody>
      </p:sp>
      <p:sp>
        <p:nvSpPr>
          <p:cNvPr id="6" name="Title Placeholder 1"/>
          <p:cNvSpPr>
            <a:spLocks noGrp="1"/>
          </p:cNvSpPr>
          <p:nvPr>
            <p:ph type="title"/>
          </p:nvPr>
        </p:nvSpPr>
        <p:spPr>
          <a:xfrm>
            <a:off x="455646" y="74649"/>
            <a:ext cx="9612087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750773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p Image Bar wit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76E6A-F32A-4612-884C-86870357C6B4}" type="slidenum">
              <a:rPr lang="en-GB" smtClean="0"/>
              <a:t>‹#›</a:t>
            </a:fld>
            <a:endParaRPr lang="en-GB"/>
          </a:p>
        </p:txBody>
      </p:sp>
      <p:sp>
        <p:nvSpPr>
          <p:cNvPr id="5" name="Title Placeholder 1"/>
          <p:cNvSpPr>
            <a:spLocks noGrp="1"/>
          </p:cNvSpPr>
          <p:nvPr>
            <p:ph type="title"/>
          </p:nvPr>
        </p:nvSpPr>
        <p:spPr>
          <a:xfrm>
            <a:off x="455646" y="74649"/>
            <a:ext cx="9612087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2" name="Rectangle 1"/>
          <p:cNvSpPr/>
          <p:nvPr userDrawn="1"/>
        </p:nvSpPr>
        <p:spPr>
          <a:xfrm>
            <a:off x="0" y="1676400"/>
            <a:ext cx="12192000" cy="2165684"/>
          </a:xfrm>
          <a:prstGeom prst="rect">
            <a:avLst/>
          </a:prstGeom>
          <a:solidFill>
            <a:srgbClr val="013F5E"/>
          </a:solidFill>
          <a:ln>
            <a:solidFill>
              <a:srgbClr val="013F5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3"/>
          </p:nvPr>
        </p:nvSpPr>
        <p:spPr>
          <a:xfrm>
            <a:off x="470572" y="4083050"/>
            <a:ext cx="11208083" cy="2181392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725052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ottom Image Bar wit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76E6A-F32A-4612-884C-86870357C6B4}" type="slidenum">
              <a:rPr lang="en-GB" smtClean="0"/>
              <a:t>‹#›</a:t>
            </a:fld>
            <a:endParaRPr lang="en-GB"/>
          </a:p>
        </p:txBody>
      </p:sp>
      <p:sp>
        <p:nvSpPr>
          <p:cNvPr id="5" name="Title Placeholder 1"/>
          <p:cNvSpPr>
            <a:spLocks noGrp="1"/>
          </p:cNvSpPr>
          <p:nvPr>
            <p:ph type="title"/>
          </p:nvPr>
        </p:nvSpPr>
        <p:spPr>
          <a:xfrm>
            <a:off x="455646" y="74649"/>
            <a:ext cx="9612087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6" name="Rectangle 5"/>
          <p:cNvSpPr/>
          <p:nvPr userDrawn="1"/>
        </p:nvSpPr>
        <p:spPr>
          <a:xfrm>
            <a:off x="0" y="3858126"/>
            <a:ext cx="12192000" cy="2165684"/>
          </a:xfrm>
          <a:prstGeom prst="rect">
            <a:avLst/>
          </a:prstGeom>
          <a:solidFill>
            <a:srgbClr val="004361"/>
          </a:solidFill>
          <a:ln>
            <a:solidFill>
              <a:srgbClr val="013F5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448287" y="1524586"/>
            <a:ext cx="11315924" cy="210093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72521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1651518"/>
            <a:ext cx="6172200" cy="4209532"/>
          </a:xfrm>
        </p:spPr>
        <p:txBody>
          <a:bodyPr/>
          <a:lstStyle>
            <a:lvl1pPr>
              <a:defRPr sz="1800"/>
            </a:lvl1pPr>
            <a:lvl2pPr>
              <a:defRPr sz="1650"/>
            </a:lvl2pPr>
            <a:lvl3pPr>
              <a:defRPr sz="15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642188"/>
            <a:ext cx="4314825" cy="4226800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76E6A-F32A-4612-884C-86870357C6B4}" type="slidenum">
              <a:rPr lang="en-GB" smtClean="0"/>
              <a:t>‹#›</a:t>
            </a:fld>
            <a:endParaRPr lang="en-GB"/>
          </a:p>
        </p:txBody>
      </p:sp>
      <p:sp>
        <p:nvSpPr>
          <p:cNvPr id="8" name="Title Placeholder 1"/>
          <p:cNvSpPr>
            <a:spLocks noGrp="1"/>
          </p:cNvSpPr>
          <p:nvPr>
            <p:ph type="title"/>
          </p:nvPr>
        </p:nvSpPr>
        <p:spPr>
          <a:xfrm>
            <a:off x="455646" y="74649"/>
            <a:ext cx="9612087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340335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4" Type="http://schemas.openxmlformats.org/officeDocument/2006/relationships/image" Target="../media/image1.png"/><Relationship Id="rId15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66935" y="203200"/>
            <a:ext cx="9040688" cy="92776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Slide Title</a:t>
            </a:r>
            <a:br>
              <a:rPr lang="en-US" dirty="0" smtClean="0"/>
            </a:br>
            <a:r>
              <a:rPr lang="en-US" dirty="0" smtClean="0"/>
              <a:t>subtitle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4502" y="1439333"/>
            <a:ext cx="10909300" cy="473763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061812" y="6406019"/>
            <a:ext cx="741021" cy="27487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576E6A-F32A-4612-884C-86870357C6B4}" type="slidenum">
              <a:rPr lang="en-GB" smtClean="0"/>
              <a:pPr/>
              <a:t>‹#›</a:t>
            </a:fld>
            <a:endParaRPr lang="en-GB" dirty="0"/>
          </a:p>
        </p:txBody>
      </p:sp>
      <p:cxnSp>
        <p:nvCxnSpPr>
          <p:cNvPr id="13" name="Straight Connector 12"/>
          <p:cNvCxnSpPr/>
          <p:nvPr userDrawn="1"/>
        </p:nvCxnSpPr>
        <p:spPr>
          <a:xfrm>
            <a:off x="444502" y="6406019"/>
            <a:ext cx="11274749" cy="7229"/>
          </a:xfrm>
          <a:prstGeom prst="line">
            <a:avLst/>
          </a:prstGeom>
          <a:ln w="12700" cap="rnd">
            <a:solidFill>
              <a:srgbClr val="F57B2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 userDrawn="1"/>
        </p:nvSpPr>
        <p:spPr>
          <a:xfrm>
            <a:off x="25400" y="6481610"/>
            <a:ext cx="1817512" cy="207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750" baseline="0" dirty="0" smtClean="0">
                <a:solidFill>
                  <a:srgbClr val="003F5E"/>
                </a:solidFill>
              </a:rPr>
              <a:t>https://aarc-project.eu</a:t>
            </a:r>
            <a:endParaRPr lang="en-GB" sz="750" dirty="0">
              <a:solidFill>
                <a:srgbClr val="003F5E"/>
              </a:solidFill>
            </a:endParaRPr>
          </a:p>
        </p:txBody>
      </p:sp>
      <p:cxnSp>
        <p:nvCxnSpPr>
          <p:cNvPr id="8" name="Straight Connector 7"/>
          <p:cNvCxnSpPr/>
          <p:nvPr userDrawn="1"/>
        </p:nvCxnSpPr>
        <p:spPr>
          <a:xfrm flipH="1">
            <a:off x="444503" y="1224327"/>
            <a:ext cx="10274297" cy="2887"/>
          </a:xfrm>
          <a:prstGeom prst="line">
            <a:avLst/>
          </a:prstGeom>
          <a:ln w="12700">
            <a:solidFill>
              <a:srgbClr val="00395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1" name="Picture 20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58149" y="143931"/>
            <a:ext cx="1144684" cy="1034242"/>
          </a:xfrm>
          <a:prstGeom prst="rect">
            <a:avLst/>
          </a:prstGeom>
        </p:spPr>
      </p:pic>
      <p:pic>
        <p:nvPicPr>
          <p:cNvPr id="22" name="Picture 21"/>
          <p:cNvPicPr>
            <a:picLocks noChangeAspect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8543" y="6460279"/>
            <a:ext cx="331798" cy="2997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2331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50" r:id="rId2"/>
    <p:sldLayoutId id="2147483652" r:id="rId3"/>
    <p:sldLayoutId id="2147483653" r:id="rId4"/>
    <p:sldLayoutId id="2147483660" r:id="rId5"/>
    <p:sldLayoutId id="2147483654" r:id="rId6"/>
    <p:sldLayoutId id="2147483655" r:id="rId7"/>
    <p:sldLayoutId id="2147483659" r:id="rId8"/>
    <p:sldLayoutId id="2147483656" r:id="rId9"/>
    <p:sldLayoutId id="2147483657" r:id="rId10"/>
    <p:sldLayoutId id="2147483663" r:id="rId11"/>
    <p:sldLayoutId id="2147483662" r:id="rId12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2400" b="1" kern="1200">
          <a:solidFill>
            <a:srgbClr val="004361"/>
          </a:solidFill>
          <a:latin typeface="+mn-lt"/>
          <a:ea typeface="Verdana" panose="020B0604030504040204" pitchFamily="34" charset="0"/>
          <a:cs typeface="Verdana" panose="020B0604030504040204" pitchFamily="34" charset="0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200" kern="1200">
          <a:solidFill>
            <a:srgbClr val="004360"/>
          </a:solidFill>
          <a:latin typeface="+mn-lt"/>
          <a:ea typeface="Verdana" panose="020B0604030504040204" pitchFamily="34" charset="0"/>
          <a:cs typeface="Verdana" panose="020B0604030504040204" pitchFamily="34" charset="0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rgbClr val="004361"/>
          </a:solidFill>
          <a:latin typeface="+mn-lt"/>
          <a:ea typeface="Verdana" panose="020B0604030504040204" pitchFamily="34" charset="0"/>
          <a:cs typeface="Verdana" panose="020B0604030504040204" pitchFamily="34" charset="0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rgbClr val="003F5E"/>
          </a:solidFill>
          <a:latin typeface="+mn-lt"/>
          <a:ea typeface="Verdana" panose="020B0604030504040204" pitchFamily="34" charset="0"/>
          <a:cs typeface="Verdana" panose="020B0604030504040204" pitchFamily="34" charset="0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rgbClr val="004360"/>
          </a:solidFill>
          <a:latin typeface="+mn-lt"/>
          <a:ea typeface="Verdana" panose="020B0604030504040204" pitchFamily="34" charset="0"/>
          <a:cs typeface="Verdana" panose="020B0604030504040204" pitchFamily="34" charset="0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rgbClr val="004360"/>
          </a:solidFill>
          <a:latin typeface="+mn-lt"/>
          <a:ea typeface="Verdana" panose="020B0604030504040204" pitchFamily="34" charset="0"/>
          <a:cs typeface="Verdana" panose="020B0604030504040204" pitchFamily="34" charset="0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aarc-project.eu/wp-content/uploads/2015/04/AARC-DNA2.1.pdf" TargetMode="External"/><Relationship Id="rId4" Type="http://schemas.openxmlformats.org/officeDocument/2006/relationships/hyperlink" Target="https://aarc-project.eu/documents/training-modules/federations-101/" TargetMode="External"/><Relationship Id="rId5" Type="http://schemas.openxmlformats.org/officeDocument/2006/relationships/diagramData" Target="../diagrams/data1.xml"/><Relationship Id="rId6" Type="http://schemas.openxmlformats.org/officeDocument/2006/relationships/diagramLayout" Target="../diagrams/layout1.xml"/><Relationship Id="rId7" Type="http://schemas.openxmlformats.org/officeDocument/2006/relationships/diagramQuickStyle" Target="../diagrams/quickStyle1.xml"/><Relationship Id="rId8" Type="http://schemas.openxmlformats.org/officeDocument/2006/relationships/diagramColors" Target="../diagrams/colors1.xml"/><Relationship Id="rId9" Type="http://schemas.microsoft.com/office/2007/relationships/diagramDrawing" Target="../diagrams/drawing1.xml"/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aarc-project.eu/documents/milestones/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Brussels</a:t>
            </a:r>
            <a:endParaRPr lang="en-GB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7"/>
          </p:nvPr>
        </p:nvSpPr>
        <p:spPr>
          <a:xfrm>
            <a:off x="1240257" y="3070709"/>
            <a:ext cx="6683727" cy="503459"/>
          </a:xfrm>
        </p:spPr>
        <p:txBody>
          <a:bodyPr/>
          <a:lstStyle/>
          <a:p>
            <a:r>
              <a:rPr lang="en-GB" dirty="0" smtClean="0"/>
              <a:t>Training and Outreach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GB" dirty="0" smtClean="0"/>
              <a:t>Authentication and Authorisation for Research and Collaboration</a:t>
            </a:r>
            <a:endParaRPr lang="en-GB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8"/>
          </p:nvPr>
        </p:nvSpPr>
        <p:spPr/>
        <p:txBody>
          <a:bodyPr>
            <a:normAutofit/>
          </a:bodyPr>
          <a:lstStyle/>
          <a:p>
            <a:r>
              <a:rPr lang="en-GB" dirty="0"/>
              <a:t>2</a:t>
            </a:r>
            <a:r>
              <a:rPr lang="en-GB" dirty="0" smtClean="0"/>
              <a:t>4 October </a:t>
            </a:r>
            <a:r>
              <a:rPr lang="en-GB" dirty="0" smtClean="0"/>
              <a:t>2015</a:t>
            </a:r>
            <a:endParaRPr lang="en-GB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9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Alessandra </a:t>
            </a:r>
            <a:r>
              <a:rPr lang="en-GB" dirty="0" err="1" smtClean="0"/>
              <a:t>Scicchitano</a:t>
            </a:r>
            <a:endParaRPr lang="en-GB" dirty="0"/>
          </a:p>
          <a:p>
            <a:endParaRPr lang="en-GB" dirty="0"/>
          </a:p>
        </p:txBody>
      </p:sp>
      <p:sp>
        <p:nvSpPr>
          <p:cNvPr id="2" name="Text Placeholder 1"/>
          <p:cNvSpPr>
            <a:spLocks noGrp="1"/>
          </p:cNvSpPr>
          <p:nvPr>
            <p:ph type="body" sz="quarter" idx="20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NA2 WP Leader, GEANT</a:t>
            </a:r>
            <a:endParaRPr lang="en-GB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9453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44502" y="4300247"/>
            <a:ext cx="10909300" cy="200596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First document describing the approach to the </a:t>
            </a:r>
            <a:r>
              <a:rPr lang="en-US" dirty="0" smtClean="0"/>
              <a:t>training - </a:t>
            </a:r>
            <a:r>
              <a:rPr lang="en-US" dirty="0" smtClean="0"/>
              <a:t>MNA2.1 </a:t>
            </a:r>
            <a:r>
              <a:rPr lang="en-US" dirty="0"/>
              <a:t>Guideline document for AARC training </a:t>
            </a:r>
            <a:r>
              <a:rPr lang="en-US" dirty="0" smtClean="0"/>
              <a:t>materials</a:t>
            </a:r>
            <a:endParaRPr lang="en-US" dirty="0" smtClean="0"/>
          </a:p>
          <a:p>
            <a:pPr lvl="1"/>
            <a:r>
              <a:rPr lang="en-US" dirty="0">
                <a:hlinkClick r:id="rId2"/>
              </a:rPr>
              <a:t>https://aarc-project.eu/documents/milestones</a:t>
            </a:r>
            <a:r>
              <a:rPr lang="en-US" dirty="0" smtClean="0">
                <a:hlinkClick r:id="rId2"/>
              </a:rPr>
              <a:t>/</a:t>
            </a:r>
            <a:endParaRPr lang="en-US" dirty="0" smtClean="0"/>
          </a:p>
          <a:p>
            <a:pPr lvl="1"/>
            <a:endParaRPr lang="en-US" dirty="0"/>
          </a:p>
          <a:p>
            <a:r>
              <a:rPr lang="en-US" dirty="0" smtClean="0"/>
              <a:t>Report </a:t>
            </a:r>
            <a:r>
              <a:rPr lang="en-US" dirty="0"/>
              <a:t>on the identified target groups for training and their </a:t>
            </a:r>
            <a:r>
              <a:rPr lang="en-US" dirty="0" smtClean="0"/>
              <a:t>requirements</a:t>
            </a:r>
          </a:p>
          <a:p>
            <a:pPr lvl="1"/>
            <a:r>
              <a:rPr lang="en-US" dirty="0">
                <a:hlinkClick r:id="rId3"/>
              </a:rPr>
              <a:t>https://</a:t>
            </a:r>
            <a:r>
              <a:rPr lang="en-US" dirty="0" smtClean="0">
                <a:hlinkClick r:id="rId3"/>
              </a:rPr>
              <a:t>aarc-project.eu/wp-content/uploads/2015/04/AARC-DNA2.1.pdf</a:t>
            </a:r>
            <a:endParaRPr lang="en-US" dirty="0" smtClean="0"/>
          </a:p>
          <a:p>
            <a:pPr marL="342900" lvl="1" indent="0">
              <a:buNone/>
            </a:pPr>
            <a:endParaRPr lang="en-US" dirty="0" smtClean="0"/>
          </a:p>
          <a:p>
            <a:r>
              <a:rPr lang="en-US" dirty="0" smtClean="0"/>
              <a:t>First online module Federation101 on federated access </a:t>
            </a:r>
          </a:p>
          <a:p>
            <a:pPr lvl="1"/>
            <a:r>
              <a:rPr lang="en-US" dirty="0">
                <a:hlinkClick r:id="rId4"/>
              </a:rPr>
              <a:t>https://</a:t>
            </a:r>
            <a:r>
              <a:rPr lang="en-US" dirty="0" err="1">
                <a:hlinkClick r:id="rId4"/>
              </a:rPr>
              <a:t>aarc-project.eu</a:t>
            </a:r>
            <a:r>
              <a:rPr lang="en-US" dirty="0">
                <a:hlinkClick r:id="rId4"/>
              </a:rPr>
              <a:t>/documents/training-modules/federations-101/</a:t>
            </a:r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76E6A-F32A-4612-884C-86870357C6B4}" type="slidenum">
              <a:rPr lang="en-GB" smtClean="0"/>
              <a:pPr/>
              <a:t>2</a:t>
            </a:fld>
            <a:endParaRPr lang="en-GB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57246" y="-243841"/>
            <a:ext cx="9612087" cy="1325563"/>
          </a:xfrm>
        </p:spPr>
        <p:txBody>
          <a:bodyPr/>
          <a:lstStyle/>
          <a:p>
            <a:r>
              <a:rPr lang="en-US" dirty="0" smtClean="0"/>
              <a:t>Training and Outreach </a:t>
            </a:r>
            <a:endParaRPr lang="en-US" dirty="0"/>
          </a:p>
        </p:txBody>
      </p:sp>
      <p:grpSp>
        <p:nvGrpSpPr>
          <p:cNvPr id="10" name="Group 9"/>
          <p:cNvGrpSpPr/>
          <p:nvPr/>
        </p:nvGrpSpPr>
        <p:grpSpPr>
          <a:xfrm>
            <a:off x="1865311" y="1057843"/>
            <a:ext cx="8304021" cy="3321685"/>
            <a:chOff x="1865311" y="1057843"/>
            <a:chExt cx="8304021" cy="3321685"/>
          </a:xfrm>
        </p:grpSpPr>
        <p:graphicFrame>
          <p:nvGraphicFramePr>
            <p:cNvPr id="5" name="Diagram 4"/>
            <p:cNvGraphicFramePr/>
            <p:nvPr>
              <p:extLst/>
            </p:nvPr>
          </p:nvGraphicFramePr>
          <p:xfrm>
            <a:off x="1865311" y="1057843"/>
            <a:ext cx="8304021" cy="3321685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5" r:lo="rId6" r:qs="rId7" r:cs="rId8"/>
            </a:graphicData>
          </a:graphic>
        </p:graphicFrame>
        <p:sp>
          <p:nvSpPr>
            <p:cNvPr id="6" name="TextBox 5"/>
            <p:cNvSpPr txBox="1"/>
            <p:nvPr/>
          </p:nvSpPr>
          <p:spPr>
            <a:xfrm>
              <a:off x="4873628" y="2367819"/>
              <a:ext cx="2051048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dirty="0" smtClean="0">
                  <a:solidFill>
                    <a:srgbClr val="1C4161"/>
                  </a:solidFill>
                </a:rPr>
                <a:t>Repackage and add what is missing</a:t>
              </a:r>
              <a:endParaRPr lang="en-GB" dirty="0">
                <a:solidFill>
                  <a:srgbClr val="1C4161"/>
                </a:solidFill>
              </a:endParaRPr>
            </a:p>
          </p:txBody>
        </p:sp>
        <p:sp>
          <p:nvSpPr>
            <p:cNvPr id="7" name="Freeform 6"/>
            <p:cNvSpPr/>
            <p:nvPr/>
          </p:nvSpPr>
          <p:spPr>
            <a:xfrm>
              <a:off x="6566709" y="1356470"/>
              <a:ext cx="1574800" cy="368300"/>
            </a:xfrm>
            <a:custGeom>
              <a:avLst/>
              <a:gdLst>
                <a:gd name="connsiteX0" fmla="*/ 1574800 w 1574800"/>
                <a:gd name="connsiteY0" fmla="*/ 547215 h 674215"/>
                <a:gd name="connsiteX1" fmla="*/ 723900 w 1574800"/>
                <a:gd name="connsiteY1" fmla="*/ 1115 h 674215"/>
                <a:gd name="connsiteX2" fmla="*/ 0 w 1574800"/>
                <a:gd name="connsiteY2" fmla="*/ 674215 h 674215"/>
                <a:gd name="connsiteX3" fmla="*/ 0 w 1574800"/>
                <a:gd name="connsiteY3" fmla="*/ 674215 h 67421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574800" h="674215">
                  <a:moveTo>
                    <a:pt x="1574800" y="547215"/>
                  </a:moveTo>
                  <a:cubicBezTo>
                    <a:pt x="1280583" y="263581"/>
                    <a:pt x="986367" y="-20052"/>
                    <a:pt x="723900" y="1115"/>
                  </a:cubicBezTo>
                  <a:cubicBezTo>
                    <a:pt x="461433" y="22282"/>
                    <a:pt x="0" y="674215"/>
                    <a:pt x="0" y="674215"/>
                  </a:cubicBezTo>
                  <a:lnTo>
                    <a:pt x="0" y="674215"/>
                  </a:lnTo>
                </a:path>
              </a:pathLst>
            </a:custGeom>
            <a:ln>
              <a:solidFill>
                <a:srgbClr val="604A7B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" name="Freeform 7"/>
            <p:cNvSpPr/>
            <p:nvPr/>
          </p:nvSpPr>
          <p:spPr>
            <a:xfrm>
              <a:off x="4207876" y="1308325"/>
              <a:ext cx="1574800" cy="456085"/>
            </a:xfrm>
            <a:custGeom>
              <a:avLst/>
              <a:gdLst>
                <a:gd name="connsiteX0" fmla="*/ 1574800 w 1574800"/>
                <a:gd name="connsiteY0" fmla="*/ 547215 h 674215"/>
                <a:gd name="connsiteX1" fmla="*/ 723900 w 1574800"/>
                <a:gd name="connsiteY1" fmla="*/ 1115 h 674215"/>
                <a:gd name="connsiteX2" fmla="*/ 0 w 1574800"/>
                <a:gd name="connsiteY2" fmla="*/ 674215 h 674215"/>
                <a:gd name="connsiteX3" fmla="*/ 0 w 1574800"/>
                <a:gd name="connsiteY3" fmla="*/ 674215 h 67421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574800" h="674215">
                  <a:moveTo>
                    <a:pt x="1574800" y="547215"/>
                  </a:moveTo>
                  <a:cubicBezTo>
                    <a:pt x="1280583" y="263581"/>
                    <a:pt x="986367" y="-20052"/>
                    <a:pt x="723900" y="1115"/>
                  </a:cubicBezTo>
                  <a:cubicBezTo>
                    <a:pt x="461433" y="22282"/>
                    <a:pt x="0" y="674215"/>
                    <a:pt x="0" y="674215"/>
                  </a:cubicBezTo>
                  <a:lnTo>
                    <a:pt x="0" y="674215"/>
                  </a:lnTo>
                </a:path>
              </a:pathLst>
            </a:custGeom>
            <a:ln>
              <a:solidFill>
                <a:schemeClr val="accent3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9" name="Freeform 8"/>
            <p:cNvSpPr/>
            <p:nvPr/>
          </p:nvSpPr>
          <p:spPr>
            <a:xfrm rot="10800000">
              <a:off x="4389668" y="3563555"/>
              <a:ext cx="2964441" cy="698627"/>
            </a:xfrm>
            <a:custGeom>
              <a:avLst/>
              <a:gdLst>
                <a:gd name="connsiteX0" fmla="*/ 1574800 w 1574800"/>
                <a:gd name="connsiteY0" fmla="*/ 547215 h 674215"/>
                <a:gd name="connsiteX1" fmla="*/ 723900 w 1574800"/>
                <a:gd name="connsiteY1" fmla="*/ 1115 h 674215"/>
                <a:gd name="connsiteX2" fmla="*/ 0 w 1574800"/>
                <a:gd name="connsiteY2" fmla="*/ 674215 h 674215"/>
                <a:gd name="connsiteX3" fmla="*/ 0 w 1574800"/>
                <a:gd name="connsiteY3" fmla="*/ 674215 h 67421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574800" h="674215">
                  <a:moveTo>
                    <a:pt x="1574800" y="547215"/>
                  </a:moveTo>
                  <a:cubicBezTo>
                    <a:pt x="1280583" y="263581"/>
                    <a:pt x="986367" y="-20052"/>
                    <a:pt x="723900" y="1115"/>
                  </a:cubicBezTo>
                  <a:cubicBezTo>
                    <a:pt x="461433" y="22282"/>
                    <a:pt x="0" y="674215"/>
                    <a:pt x="0" y="674215"/>
                  </a:cubicBezTo>
                  <a:lnTo>
                    <a:pt x="0" y="674215"/>
                  </a:lnTo>
                </a:path>
              </a:pathLst>
            </a:custGeom>
            <a:noFill/>
            <a:ln>
              <a:solidFill>
                <a:schemeClr val="accent4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val="16868261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Identified Target groups [DNA2.1]:</a:t>
            </a:r>
          </a:p>
          <a:p>
            <a:pPr lvl="1"/>
            <a:r>
              <a:rPr lang="en-GB" dirty="0"/>
              <a:t>Decision </a:t>
            </a:r>
            <a:r>
              <a:rPr lang="en-GB" dirty="0" smtClean="0"/>
              <a:t>makers,</a:t>
            </a:r>
            <a:endParaRPr lang="en-US" dirty="0"/>
          </a:p>
          <a:p>
            <a:pPr lvl="1"/>
            <a:r>
              <a:rPr lang="en-GB" dirty="0" smtClean="0"/>
              <a:t>Identity </a:t>
            </a:r>
            <a:r>
              <a:rPr lang="en-GB" dirty="0"/>
              <a:t>Provider (</a:t>
            </a:r>
            <a:r>
              <a:rPr lang="en-GB" dirty="0" err="1"/>
              <a:t>IdP</a:t>
            </a:r>
            <a:r>
              <a:rPr lang="en-GB" dirty="0"/>
              <a:t>) </a:t>
            </a:r>
            <a:r>
              <a:rPr lang="en-GB" dirty="0" smtClean="0"/>
              <a:t>operators,</a:t>
            </a:r>
            <a:endParaRPr lang="en-US" dirty="0"/>
          </a:p>
          <a:p>
            <a:pPr lvl="1"/>
            <a:r>
              <a:rPr lang="en-GB" dirty="0" smtClean="0"/>
              <a:t>Service </a:t>
            </a:r>
            <a:r>
              <a:rPr lang="en-GB" dirty="0"/>
              <a:t>Provider (SP) operators and Service </a:t>
            </a:r>
            <a:r>
              <a:rPr lang="en-GB" dirty="0" smtClean="0"/>
              <a:t>developers,</a:t>
            </a:r>
            <a:endParaRPr lang="en-US" dirty="0"/>
          </a:p>
          <a:p>
            <a:pPr lvl="1"/>
            <a:r>
              <a:rPr lang="en-US" dirty="0" smtClean="0"/>
              <a:t>End Users;</a:t>
            </a:r>
          </a:p>
          <a:p>
            <a:pPr marL="685800" lvl="2" indent="0">
              <a:buNone/>
            </a:pPr>
            <a:endParaRPr lang="en-US" dirty="0"/>
          </a:p>
          <a:p>
            <a:r>
              <a:rPr lang="en-US" dirty="0" smtClean="0"/>
              <a:t>Feedback from I2-TE</a:t>
            </a:r>
            <a:endParaRPr lang="en-US" dirty="0" smtClean="0"/>
          </a:p>
          <a:p>
            <a:pPr lvl="1"/>
            <a:r>
              <a:rPr lang="en-US" dirty="0" smtClean="0">
                <a:solidFill>
                  <a:srgbClr val="003F5E"/>
                </a:solidFill>
              </a:rPr>
              <a:t>Small and new </a:t>
            </a:r>
            <a:r>
              <a:rPr lang="en-US" dirty="0">
                <a:solidFill>
                  <a:srgbClr val="003F5E"/>
                </a:solidFill>
              </a:rPr>
              <a:t>institutions that want to use IP-based authentication and </a:t>
            </a:r>
            <a:r>
              <a:rPr lang="en-US" dirty="0">
                <a:solidFill>
                  <a:srgbClr val="003F5E"/>
                </a:solidFill>
              </a:rPr>
              <a:t>that cannot </a:t>
            </a:r>
            <a:r>
              <a:rPr lang="en-US" dirty="0">
                <a:solidFill>
                  <a:srgbClr val="003F5E"/>
                </a:solidFill>
              </a:rPr>
              <a:t>rely on many public IPs (as this is becoming more </a:t>
            </a:r>
            <a:r>
              <a:rPr lang="en-US" dirty="0" smtClean="0">
                <a:solidFill>
                  <a:srgbClr val="003F5E"/>
                </a:solidFill>
              </a:rPr>
              <a:t>difficult). They or the publishers might be a target group.</a:t>
            </a:r>
          </a:p>
          <a:p>
            <a:pPr lvl="1"/>
            <a:r>
              <a:rPr lang="en-US" dirty="0"/>
              <a:t>G</a:t>
            </a:r>
            <a:r>
              <a:rPr lang="en-US" dirty="0" smtClean="0"/>
              <a:t>roup </a:t>
            </a:r>
            <a:r>
              <a:rPr lang="en-US" dirty="0"/>
              <a:t>of libraries (HINARI program) in </a:t>
            </a:r>
            <a:r>
              <a:rPr lang="en-US" dirty="0"/>
              <a:t>G</a:t>
            </a:r>
            <a:r>
              <a:rPr lang="en-US" dirty="0" smtClean="0"/>
              <a:t>eneva</a:t>
            </a:r>
            <a:r>
              <a:rPr lang="en-US" dirty="0" smtClean="0"/>
              <a:t>,</a:t>
            </a:r>
            <a:r>
              <a:rPr lang="en-US" dirty="0"/>
              <a:t> </a:t>
            </a:r>
            <a:endParaRPr lang="en-US" dirty="0" smtClean="0"/>
          </a:p>
          <a:p>
            <a:pPr lvl="1"/>
            <a:r>
              <a:rPr lang="en-US" dirty="0"/>
              <a:t>D</a:t>
            </a:r>
            <a:r>
              <a:rPr lang="en-US" dirty="0" smtClean="0"/>
              <a:t>ecision </a:t>
            </a:r>
            <a:r>
              <a:rPr lang="en-US" dirty="0"/>
              <a:t>makers at VOs to be addressed via FIM4R</a:t>
            </a:r>
            <a:endParaRPr lang="en-US" dirty="0"/>
          </a:p>
          <a:p>
            <a:pPr lvl="2"/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76E6A-F32A-4612-884C-86870357C6B4}" type="slidenum">
              <a:rPr lang="en-GB" smtClean="0"/>
              <a:pPr/>
              <a:t>3</a:t>
            </a:fld>
            <a:endParaRPr lang="en-GB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Anything missing?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79309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are your </a:t>
            </a:r>
            <a:r>
              <a:rPr lang="en-US" dirty="0"/>
              <a:t>2 top priorities </a:t>
            </a:r>
            <a:r>
              <a:rPr lang="en-US" dirty="0" smtClean="0"/>
              <a:t>should you </a:t>
            </a:r>
            <a:r>
              <a:rPr lang="en-US" dirty="0"/>
              <a:t>be given a certain </a:t>
            </a:r>
            <a:r>
              <a:rPr lang="en-US" dirty="0" smtClean="0"/>
              <a:t>budget?</a:t>
            </a:r>
          </a:p>
          <a:p>
            <a:r>
              <a:rPr lang="en-US" dirty="0"/>
              <a:t>W</a:t>
            </a:r>
            <a:r>
              <a:rPr lang="en-US" dirty="0" smtClean="0"/>
              <a:t>hat </a:t>
            </a:r>
            <a:r>
              <a:rPr lang="en-US" dirty="0"/>
              <a:t>kind of training would be really </a:t>
            </a:r>
            <a:r>
              <a:rPr lang="en-US" dirty="0" smtClean="0"/>
              <a:t>effective?</a:t>
            </a:r>
          </a:p>
          <a:p>
            <a:r>
              <a:rPr lang="en-US" dirty="0"/>
              <a:t>W</a:t>
            </a:r>
            <a:r>
              <a:rPr lang="en-US" dirty="0" smtClean="0"/>
              <a:t>ould </a:t>
            </a:r>
            <a:r>
              <a:rPr lang="en-US" dirty="0"/>
              <a:t>providing consultancy and/or support help to increase the uptake of federated </a:t>
            </a:r>
            <a:r>
              <a:rPr lang="en-US" dirty="0" smtClean="0"/>
              <a:t>access?</a:t>
            </a:r>
          </a:p>
          <a:p>
            <a:r>
              <a:rPr lang="en-US" dirty="0" smtClean="0"/>
              <a:t>If </a:t>
            </a:r>
            <a:r>
              <a:rPr lang="en-US" dirty="0"/>
              <a:t>yes, what kind of of support? And what would be the most effective way to provide </a:t>
            </a:r>
            <a:r>
              <a:rPr lang="en-US" dirty="0" smtClean="0"/>
              <a:t>it?</a:t>
            </a:r>
          </a:p>
          <a:p>
            <a:r>
              <a:rPr lang="en-US" dirty="0" smtClean="0"/>
              <a:t>Should </a:t>
            </a:r>
            <a:r>
              <a:rPr lang="en-US" dirty="0"/>
              <a:t>we be looking at a support for dataset in two year time ? If so</a:t>
            </a:r>
            <a:br>
              <a:rPr lang="en-US" dirty="0"/>
            </a:br>
            <a:r>
              <a:rPr lang="en-US" dirty="0"/>
              <a:t>which aspects</a:t>
            </a:r>
            <a:r>
              <a:rPr lang="en-US" dirty="0" smtClean="0"/>
              <a:t>?</a:t>
            </a:r>
          </a:p>
          <a:p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76E6A-F32A-4612-884C-86870357C6B4}" type="slidenum">
              <a:rPr lang="en-GB" smtClean="0"/>
              <a:t>4</a:t>
            </a:fld>
            <a:endParaRPr lang="en-GB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err="1" smtClean="0"/>
              <a:t>Questions</a:t>
            </a:r>
            <a:r>
              <a:rPr lang="fi-FI" dirty="0" smtClean="0"/>
              <a:t> for </a:t>
            </a:r>
            <a:r>
              <a:rPr lang="fi-FI" dirty="0" err="1" smtClean="0"/>
              <a:t>the</a:t>
            </a:r>
            <a:r>
              <a:rPr lang="fi-FI" dirty="0" smtClean="0"/>
              <a:t> </a:t>
            </a:r>
            <a:r>
              <a:rPr lang="fi-FI" dirty="0" err="1" smtClean="0"/>
              <a:t>future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3447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en-GB" dirty="0" err="1" smtClean="0"/>
              <a:t>Alessandra.Scicchitano@geant.org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5798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GEANT Associatio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10D0992E-CCCF-45DB-AB26-A4F50B75E4D6}" vid="{C2252C9B-28CB-4431-8278-C26B15A7694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5D342B61AA90142A8D5A114AFFAD389" ma:contentTypeVersion="1" ma:contentTypeDescription="Create a new document." ma:contentTypeScope="" ma:versionID="138dd77d572eb9aa87051d9216bdb443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48c5b5cd9b8d25ff6dd15848836f4270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2C07721-32FF-48B6-9D36-E09F4CC3A69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9AA3960-760A-4B61-8C8B-DBF90F37C8C8}">
  <ds:schemaRefs>
    <ds:schemaRef ds:uri="http://schemas.microsoft.com/office/infopath/2007/PartnerControls"/>
    <ds:schemaRef ds:uri="http://schemas.microsoft.com/office/2006/documentManagement/types"/>
    <ds:schemaRef ds:uri="http://purl.org/dc/elements/1.1/"/>
    <ds:schemaRef ds:uri="http://schemas.openxmlformats.org/package/2006/metadata/core-properties"/>
    <ds:schemaRef ds:uri="http://purl.org/dc/terms/"/>
    <ds:schemaRef ds:uri="http://purl.org/dc/dcmitype/"/>
    <ds:schemaRef ds:uri="http://schemas.microsoft.com/sharepoint/v3"/>
    <ds:schemaRef ds:uri="http://schemas.microsoft.com/office/2006/metadata/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FF8F0BB2-8848-4E68-80B0-B0624BDBD58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Final GEANT Association template 16 9 widescreen</Template>
  <TotalTime>23817</TotalTime>
  <Words>267</Words>
  <Application>Microsoft Macintosh PowerPoint</Application>
  <PresentationFormat>Widescreen</PresentationFormat>
  <Paragraphs>46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Calibri</vt:lpstr>
      <vt:lpstr>Verdana</vt:lpstr>
      <vt:lpstr>Arial</vt:lpstr>
      <vt:lpstr>GEANT Association</vt:lpstr>
      <vt:lpstr>PowerPoint Presentation</vt:lpstr>
      <vt:lpstr>Training and Outreach </vt:lpstr>
      <vt:lpstr>Anything missing?</vt:lpstr>
      <vt:lpstr>Questions for the future</vt:lpstr>
      <vt:lpstr>PowerPoint Presentation</vt:lpstr>
    </vt:vector>
  </TitlesOfParts>
  <Company>DANTE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Karl Meyer</dc:creator>
  <cp:lastModifiedBy>Alessandra Scicchitano</cp:lastModifiedBy>
  <cp:revision>80</cp:revision>
  <cp:lastPrinted>2015-05-01T10:30:08Z</cp:lastPrinted>
  <dcterms:created xsi:type="dcterms:W3CDTF">2015-04-29T14:13:57Z</dcterms:created>
  <dcterms:modified xsi:type="dcterms:W3CDTF">2015-10-24T19:46:14Z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0x01010015D342B61AA90142A8D5A114AFFAD389</vt:lpwstr>
  </property>
</Properties>
</file>