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83" r:id="rId5"/>
    <p:sldId id="398" r:id="rId6"/>
    <p:sldId id="399" r:id="rId7"/>
    <p:sldId id="400" r:id="rId8"/>
    <p:sldId id="401" r:id="rId9"/>
    <p:sldId id="402" r:id="rId10"/>
    <p:sldId id="286" r:id="rId11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791C"/>
    <a:srgbClr val="003F5E"/>
    <a:srgbClr val="F57B20"/>
    <a:srgbClr val="F57A1E"/>
    <a:srgbClr val="013F5E"/>
    <a:srgbClr val="003959"/>
    <a:srgbClr val="ED1556"/>
    <a:srgbClr val="003F5D"/>
    <a:srgbClr val="1C4161"/>
    <a:srgbClr val="004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04" y="-81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pPr/>
              <a:t>27/10/15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3601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F57A1E"/>
                </a:solidFill>
              </a:rPr>
              <a:t>A Guide to Using the AARC Template</a:t>
            </a:r>
            <a:endParaRPr lang="en-GB" sz="1800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3F5D"/>
                </a:solidFill>
              </a:rPr>
              <a:t>This template is to</a:t>
            </a:r>
            <a:r>
              <a:rPr lang="en-GB" sz="1800" baseline="0" dirty="0" smtClean="0">
                <a:solidFill>
                  <a:srgbClr val="003F5D"/>
                </a:solidFill>
              </a:rPr>
              <a:t>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800" baseline="0" dirty="0" smtClean="0">
                <a:solidFill>
                  <a:srgbClr val="F57B20"/>
                </a:solidFill>
              </a:rPr>
              <a:t>highlight colour is Orange and should be used sparingly.</a:t>
            </a:r>
            <a:r>
              <a:rPr lang="en-GB" sz="1800" baseline="0" dirty="0" smtClean="0">
                <a:solidFill>
                  <a:srgbClr val="ED1556"/>
                </a:solidFill>
              </a:rPr>
              <a:t> </a:t>
            </a:r>
            <a:r>
              <a:rPr lang="en-GB" sz="1800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/>
          <a:srcRect b="30428"/>
          <a:stretch/>
        </p:blipFill>
        <p:spPr>
          <a:xfrm>
            <a:off x="5217067" y="4837092"/>
            <a:ext cx="1385319" cy="78566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488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</a:t>
            </a:r>
            <a:r>
              <a:rPr lang="en-GB" sz="4400" baseline="0" dirty="0" smtClean="0">
                <a:solidFill>
                  <a:srgbClr val="F6791C"/>
                </a:solidFill>
              </a:rPr>
              <a:t>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09415" y="6289305"/>
            <a:ext cx="5711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GÉANT  on behalf of the AARC project.</a:t>
            </a:r>
          </a:p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work leading to these results has received funding from the European Union’s Horizon 2020 research and innovation programme under Grant Agreement No. 653965 (AARC).</a:t>
            </a:r>
            <a:endParaRPr lang="en-GB" sz="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3469" y="5591160"/>
            <a:ext cx="13837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</a:rPr>
              <a:t>https://aarc-project.eu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aseline="0" dirty="0" smtClean="0">
                <a:solidFill>
                  <a:srgbClr val="003F5E"/>
                </a:solidFill>
              </a:rPr>
              <a:t>https://aarc-project.eu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NA2 meeting in Brussels, October 26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Authentication and Authorisation for Research and Collaboration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and planning ahead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Training module for SPs and resource providers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Outreach and training, AARC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Development manager</a:t>
            </a: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Manne</a:t>
            </a:r>
            <a:r>
              <a:rPr lang="en-GB" dirty="0"/>
              <a:t> </a:t>
            </a:r>
            <a:r>
              <a:rPr lang="en-GB" dirty="0" err="1" smtClean="0"/>
              <a:t>Miettinen</a:t>
            </a:r>
            <a:r>
              <a:rPr lang="en-GB" dirty="0" smtClean="0"/>
              <a:t>, CSC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 idx="4294967295"/>
          </p:nvPr>
        </p:nvSpPr>
        <p:spPr>
          <a:xfrm>
            <a:off x="0" y="74613"/>
            <a:ext cx="9612313" cy="13255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53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Ari-</a:t>
            </a:r>
            <a:r>
              <a:rPr lang="en-US" dirty="0" err="1" smtClean="0"/>
              <a:t>Matti</a:t>
            </a:r>
            <a:r>
              <a:rPr lang="en-US" dirty="0" smtClean="0"/>
              <a:t> </a:t>
            </a:r>
            <a:r>
              <a:rPr lang="en-US" dirty="0" err="1" smtClean="0"/>
              <a:t>Sarén</a:t>
            </a:r>
            <a:endParaRPr lang="en-US" dirty="0" smtClean="0"/>
          </a:p>
          <a:p>
            <a:pPr lvl="1"/>
            <a:r>
              <a:rPr lang="en-US" dirty="0" err="1" smtClean="0"/>
              <a:t>Specialised</a:t>
            </a:r>
            <a:r>
              <a:rPr lang="en-US" dirty="0" smtClean="0"/>
              <a:t> in </a:t>
            </a:r>
            <a:r>
              <a:rPr lang="en-US" dirty="0" err="1" smtClean="0"/>
              <a:t>organising</a:t>
            </a:r>
            <a:r>
              <a:rPr lang="en-US" dirty="0" smtClean="0"/>
              <a:t> and carrying out trainings for Biomed customers</a:t>
            </a:r>
          </a:p>
          <a:p>
            <a:r>
              <a:rPr lang="en-US" dirty="0" smtClean="0"/>
              <a:t>Mikael </a:t>
            </a:r>
            <a:r>
              <a:rPr lang="en-US" dirty="0" err="1" smtClean="0"/>
              <a:t>Lindén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Specialist in AAI and the architect of ELIXIR AAI</a:t>
            </a:r>
          </a:p>
          <a:p>
            <a:r>
              <a:rPr lang="en-US" dirty="0" err="1" smtClean="0"/>
              <a:t>Tommi</a:t>
            </a:r>
            <a:r>
              <a:rPr lang="en-US" dirty="0" smtClean="0"/>
              <a:t> </a:t>
            </a:r>
            <a:r>
              <a:rPr lang="en-US" dirty="0" err="1" smtClean="0"/>
              <a:t>Nyrönen</a:t>
            </a:r>
            <a:endParaRPr lang="en-US" dirty="0" smtClean="0"/>
          </a:p>
          <a:p>
            <a:pPr lvl="1"/>
            <a:r>
              <a:rPr lang="en-US" dirty="0" smtClean="0"/>
              <a:t>Biomed services </a:t>
            </a:r>
            <a:r>
              <a:rPr lang="en-US" dirty="0" err="1" smtClean="0"/>
              <a:t>visionnaire</a:t>
            </a:r>
            <a:endParaRPr lang="en-US" dirty="0" smtClean="0"/>
          </a:p>
          <a:p>
            <a:r>
              <a:rPr lang="en-US" dirty="0" err="1" smtClean="0"/>
              <a:t>Manne</a:t>
            </a:r>
            <a:r>
              <a:rPr lang="en-US" dirty="0" smtClean="0"/>
              <a:t> </a:t>
            </a:r>
            <a:r>
              <a:rPr lang="en-US" dirty="0" err="1" smtClean="0"/>
              <a:t>Miettinen</a:t>
            </a:r>
            <a:endParaRPr lang="en-US" dirty="0" smtClean="0"/>
          </a:p>
          <a:p>
            <a:pPr lvl="1"/>
            <a:r>
              <a:rPr lang="en-US" dirty="0" smtClean="0"/>
              <a:t>Coordinator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working for NA2 T3 at CSC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33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Tried to figure out how to carry out the task</a:t>
            </a:r>
          </a:p>
          <a:p>
            <a:pPr lvl="1"/>
            <a:r>
              <a:rPr lang="en-US" dirty="0" smtClean="0"/>
              <a:t>What are the target organizations like?</a:t>
            </a:r>
          </a:p>
          <a:p>
            <a:pPr lvl="1"/>
            <a:r>
              <a:rPr lang="en-US" dirty="0" smtClean="0"/>
              <a:t>What is the target audience like?</a:t>
            </a:r>
          </a:p>
          <a:p>
            <a:pPr lvl="1"/>
            <a:r>
              <a:rPr lang="en-US" dirty="0" smtClean="0"/>
              <a:t>The training concept</a:t>
            </a:r>
          </a:p>
          <a:p>
            <a:r>
              <a:rPr lang="en-US" dirty="0" smtClean="0"/>
              <a:t>Contacted an Elixir service provider called </a:t>
            </a:r>
            <a:r>
              <a:rPr lang="en-US" dirty="0" err="1" smtClean="0"/>
              <a:t>TeSS</a:t>
            </a:r>
            <a:r>
              <a:rPr lang="en-US" dirty="0" smtClean="0"/>
              <a:t> (Manchester University)</a:t>
            </a:r>
          </a:p>
          <a:p>
            <a:pPr lvl="1"/>
            <a:r>
              <a:rPr lang="en-US" dirty="0" smtClean="0"/>
              <a:t>A portal of training material for the Elixir community</a:t>
            </a:r>
          </a:p>
          <a:p>
            <a:pPr lvl="1"/>
            <a:r>
              <a:rPr lang="en-US" dirty="0" smtClean="0"/>
              <a:t>Agreed to carry out a training in </a:t>
            </a:r>
            <a:r>
              <a:rPr lang="en-US" b="1" dirty="0" smtClean="0"/>
              <a:t>March 2016</a:t>
            </a:r>
          </a:p>
          <a:p>
            <a:r>
              <a:rPr lang="en-US" dirty="0" smtClean="0"/>
              <a:t>Created the first draft of the SP training module slides</a:t>
            </a:r>
          </a:p>
          <a:p>
            <a:pPr lvl="1"/>
            <a:r>
              <a:rPr lang="en-US" dirty="0" smtClean="0"/>
              <a:t>…by copying SWITCH slides</a:t>
            </a:r>
          </a:p>
          <a:p>
            <a:r>
              <a:rPr lang="en-US" dirty="0" smtClean="0"/>
              <a:t>Contacted possible trainers for the March training</a:t>
            </a:r>
          </a:p>
          <a:p>
            <a:pPr lvl="1"/>
            <a:r>
              <a:rPr lang="en-US" dirty="0" smtClean="0"/>
              <a:t>Lukas </a:t>
            </a:r>
            <a:r>
              <a:rPr lang="en-US" dirty="0" err="1" smtClean="0"/>
              <a:t>Hämmerle</a:t>
            </a:r>
            <a:r>
              <a:rPr lang="en-US" dirty="0" smtClean="0"/>
              <a:t> and Michal </a:t>
            </a:r>
            <a:r>
              <a:rPr lang="en-US" dirty="0" err="1" smtClean="0"/>
              <a:t>Prochazka</a:t>
            </a:r>
            <a:r>
              <a:rPr lang="en-US" dirty="0" smtClean="0"/>
              <a:t> in addition to CSC</a:t>
            </a:r>
          </a:p>
          <a:p>
            <a:pPr lvl="1"/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done so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target audience</a:t>
            </a:r>
          </a:p>
          <a:p>
            <a:pPr lvl="1"/>
            <a:r>
              <a:rPr lang="en-US" dirty="0" smtClean="0"/>
              <a:t>The ICT people who are going to do the installation</a:t>
            </a:r>
          </a:p>
          <a:p>
            <a:pPr lvl="1"/>
            <a:r>
              <a:rPr lang="en-US" dirty="0"/>
              <a:t>The benefits of AAI are irrelevant for this </a:t>
            </a:r>
            <a:r>
              <a:rPr lang="en-US" dirty="0" smtClean="0"/>
              <a:t>audience</a:t>
            </a:r>
          </a:p>
          <a:p>
            <a:pPr lvl="1"/>
            <a:r>
              <a:rPr lang="en-US" dirty="0" smtClean="0"/>
              <a:t>They are few, 1–2 / organization, may need outside help too</a:t>
            </a:r>
          </a:p>
          <a:p>
            <a:r>
              <a:rPr lang="en-US" dirty="0" smtClean="0"/>
              <a:t>A two day event</a:t>
            </a:r>
          </a:p>
          <a:p>
            <a:pPr lvl="1"/>
            <a:r>
              <a:rPr lang="en-US" dirty="0" smtClean="0"/>
              <a:t>Open for all prospective AARC SPs and resource providers (not only </a:t>
            </a:r>
            <a:r>
              <a:rPr lang="en-US" dirty="0" err="1" smtClean="0"/>
              <a:t>TeSS</a:t>
            </a:r>
            <a:r>
              <a:rPr lang="en-US" dirty="0"/>
              <a:t> </a:t>
            </a:r>
            <a:r>
              <a:rPr lang="en-US" dirty="0" smtClean="0"/>
              <a:t>or Elixir)</a:t>
            </a:r>
          </a:p>
          <a:p>
            <a:pPr lvl="1"/>
            <a:r>
              <a:rPr lang="en-US" dirty="0"/>
              <a:t>Day 1 Hands-on, Installation and configuration of Shibboleth SP in a virtual </a:t>
            </a:r>
            <a:r>
              <a:rPr lang="en-US" dirty="0" smtClean="0"/>
              <a:t>machine</a:t>
            </a:r>
          </a:p>
          <a:p>
            <a:pPr lvl="1"/>
            <a:r>
              <a:rPr lang="en-US" dirty="0"/>
              <a:t>Day 2 Hands-on, Research community specific </a:t>
            </a:r>
            <a:r>
              <a:rPr lang="en-US" dirty="0" smtClean="0"/>
              <a:t>services </a:t>
            </a:r>
            <a:r>
              <a:rPr lang="en-US" dirty="0"/>
              <a:t>(ELIXIR, DARIAH/DAASI/CLARIN, EGI, </a:t>
            </a:r>
            <a:r>
              <a:rPr lang="en-US" dirty="0" smtClean="0"/>
              <a:t>CERN,…)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training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0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quick look at the slides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training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0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the 2-day concept viable?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missing from the training material slides before publishing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Are you interested in cooperating with the March training event?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Next steps (time table and </a:t>
            </a:r>
            <a:r>
              <a:rPr lang="en-US" dirty="0" err="1" smtClean="0"/>
              <a:t>responsabilities</a:t>
            </a:r>
            <a:r>
              <a:rPr lang="en-US" dirty="0" smtClean="0"/>
              <a:t>)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Publishing the training module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Manchester event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 smtClean="0"/>
              <a:t>The next event(s)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interactive 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04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err="1"/>
              <a:t>m</a:t>
            </a:r>
            <a:r>
              <a:rPr lang="en-GB" dirty="0" err="1" smtClean="0"/>
              <a:t>anne.miettinen@csc.fi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98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42B61AA90142A8D5A114AFFAD389" ma:contentTypeVersion="1" ma:contentTypeDescription="Create a new document." ma:contentTypeScope="" ma:versionID="138dd77d572eb9aa87051d9216bdb44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8F0BB2-8848-4E68-80B0-B0624BDBD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AA3960-760A-4B61-8C8B-DBF90F37C8C8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2841</TotalTime>
  <Words>336</Words>
  <Application>Microsoft Macintosh PowerPoint</Application>
  <PresentationFormat>Custom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GEANT Association</vt:lpstr>
      <vt:lpstr>PowerPoint Presentation</vt:lpstr>
      <vt:lpstr>People working for NA2 T3 at CSC</vt:lpstr>
      <vt:lpstr>What we have done so far</vt:lpstr>
      <vt:lpstr>The training concept</vt:lpstr>
      <vt:lpstr>The training material</vt:lpstr>
      <vt:lpstr>The interactive part</vt:lpstr>
      <vt:lpstr>PowerPoint Presentation</vt:lpstr>
    </vt:vector>
  </TitlesOfParts>
  <Company>DANTE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lastModifiedBy>haver</cp:lastModifiedBy>
  <cp:revision>96</cp:revision>
  <cp:lastPrinted>2015-05-01T10:30:08Z</cp:lastPrinted>
  <dcterms:created xsi:type="dcterms:W3CDTF">2015-04-29T14:13:57Z</dcterms:created>
  <dcterms:modified xsi:type="dcterms:W3CDTF">2015-10-27T13:30:11Z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</Properties>
</file>